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E02F7456.xml" ContentType="application/vnd.ms-powerpoint.comments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72C1587-B877-0B4F-5FF2-C1B79655990F}" name="Oliver Leighton" initials="OL" userId="S::oliverleighton@kibblesworthacademy.org.uk::ee3402e4-b7da-4bfa-bdd5-beaa07bf7dd1" providerId="AD"/>
  <p188:author id="{40585BB6-D1B5-6127-7C97-789ED2A9EE6A}" name="Charlie Plews" initials="CP" userId="S::charlieplews@kibblesworthacademy.org.uk::a39e9ce7-7b9e-4866-95fc-9e5f1062d2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829A7A-35A2-4A7D-1038-D1EB94FECC3F}" v="36" dt="2022-06-06T16:54:53.940"/>
    <p1510:client id="{3AFBC207-045F-DD39-4066-474615D81C90}" v="131" dt="2022-05-03T15:18:43.121"/>
    <p1510:client id="{4085FF8A-7F7F-BCD2-71EC-3191C18D7085}" v="24" dt="2022-05-10T15:23:27.430"/>
    <p1510:client id="{7B625E70-E142-D7D5-0097-7AFFA7A73E7C}" v="457" dt="2022-05-03T15:19:10.653"/>
    <p1510:client id="{889EFAB7-CD55-4617-8366-B588DD669829}" v="573" dt="2022-05-03T15:02:05.430"/>
    <p1510:client id="{D44AA965-2386-480D-A238-040F976E7BC6}" v="1" dt="2022-05-07T06:53:05.946"/>
    <p1510:client id="{F62D2C68-C992-7696-02C7-5DED67B0BB1F}" v="318" dt="2022-05-10T15:18: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comments/modernComment_102_E02F7456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D368715-A740-4546-872F-ABFDCDE27DB0}" authorId="{40585BB6-D1B5-6127-7C97-789ED2A9EE6A}" created="2022-05-03T15:03:26.191">
    <pc:sldMkLst xmlns:pc="http://schemas.microsoft.com/office/powerpoint/2013/main/command">
      <pc:docMk/>
      <pc:sldMk cId="3761206358" sldId="258"/>
    </pc:sldMkLst>
    <p188:replyLst>
      <p188:reply id="{94D2E61B-CC5E-4C3C-94A3-4A8DF65DA3F5}" authorId="{572C1587-B877-0B4F-5FF2-C1B79655990F}" created="2022-05-03T15:03:47.565">
        <p188:txBody>
          <a:bodyPr/>
          <a:lstStyle/>
          <a:p>
            <a:r>
              <a:rPr lang="en-US"/>
              <a:t>go away</a:t>
            </a:r>
          </a:p>
        </p188:txBody>
      </p188:reply>
      <p188:reply id="{3D6A4204-E9D7-4040-8B81-333C3E31F136}" authorId="{40585BB6-D1B5-6127-7C97-789ED2A9EE6A}" created="2022-05-03T15:04:05.239">
        <p188:txBody>
          <a:bodyPr/>
          <a:lstStyle/>
          <a:p>
            <a:r>
              <a:rPr lang="en-US"/>
              <a:t>no no no </a:t>
            </a:r>
          </a:p>
        </p188:txBody>
      </p188:reply>
      <p188:reply id="{4B115746-F2DF-450B-B080-207C612381DC}" authorId="{40585BB6-D1B5-6127-7C97-789ED2A9EE6A}" created="2022-05-03T15:04:52.381">
        <p188:txBody>
          <a:bodyPr/>
          <a:lstStyle/>
          <a:p>
            <a:r>
              <a:rPr lang="en-US"/>
              <a:t>hola hola hola</a:t>
            </a:r>
          </a:p>
        </p188:txBody>
      </p188:reply>
      <p188:reply id="{77319518-9EE6-4E16-AB59-0563983BEA1D}" authorId="{572C1587-B877-0B4F-5FF2-C1B79655990F}" created="2022-05-03T15:05:01.020">
        <p188:txBody>
          <a:bodyPr/>
          <a:lstStyle/>
          <a:p>
            <a:r>
              <a:rPr lang="en-US"/>
              <a:t>heolp</a:t>
            </a:r>
          </a:p>
        </p188:txBody>
      </p188:reply>
      <p188:reply id="{0732BAF5-F7CE-4631-BEA9-F2CB16292E5E}" authorId="{40585BB6-D1B5-6127-7C97-789ED2A9EE6A}" created="2022-05-03T15:05:40.163">
        <p188:txBody>
          <a:bodyPr/>
          <a:lstStyle/>
          <a:p>
            <a:r>
              <a:rPr lang="en-US"/>
              <a:t>what with</a:t>
            </a:r>
          </a:p>
        </p188:txBody>
      </p188:reply>
      <p188:reply id="{F6D3E9D6-10AD-4817-8C4F-07FEECF7FBEB}" authorId="{572C1587-B877-0B4F-5FF2-C1B79655990F}" created="2022-05-03T15:09:14.138">
        <p188:txBody>
          <a:bodyPr/>
          <a:lstStyle/>
          <a:p>
            <a:r>
              <a:rPr lang="en-US"/>
              <a:t>😀
:) </a:t>
            </a:r>
          </a:p>
        </p188:txBody>
      </p188:reply>
    </p188:replyLst>
    <p188:txBody>
      <a:bodyPr/>
      <a:lstStyle/>
      <a:p>
        <a:r>
          <a:rPr lang="en-US"/>
          <a:t>looking good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8E770-44AE-47D5-B4B1-71BEC9A9D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663960"/>
            <a:ext cx="9456049" cy="3594112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A91C7-81A9-46F3-B0F4-D9AB88085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67581"/>
            <a:ext cx="9456049" cy="1197387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A648C8-9681-4994-B52A-1A8BC7912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102693"/>
            <a:ext cx="2743200" cy="365125"/>
          </a:xfrm>
        </p:spPr>
        <p:txBody>
          <a:bodyPr/>
          <a:lstStyle/>
          <a:p>
            <a:fld id="{AE3425CA-4B9D-4420-BB9E-C250DB30E421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7F203-CB10-488B-82DC-9D0571A5E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B2E9B-C8B7-4716-9D05-265A04246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EED8031-DD67-43C6-94A0-646636C95560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2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C3B3-C67F-4C48-A663-EF010429E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4C4B3F-B3CB-4CF0-AEC8-1893A6A27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46D005-2B71-4325-A646-A2278C3A2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B861-3779-4E37-8DF0-E9EB3EA96210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56B01-AE16-42EF-B970-5CAF0C891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F9BE2-24F4-4F83-8E64-4307C9794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7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601120-856A-4F01-B7C1-D87A1E5F81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874324" y="552782"/>
            <a:ext cx="2620891" cy="5294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D62358-C84C-4947-B826-FF738422E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52782"/>
            <a:ext cx="6803155" cy="529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71139-AA1A-46DB-B793-17FB8E6E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8388-E864-4553-9937-AE9FC5E50CFC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06F6-0FE2-40FB-BFEE-010C22293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7B1B-13A1-41BA-B924-FD11450C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42B9A-9384-46B2-8B4F-B9C2035C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413CF4-CD0B-4F3C-A1CE-1BA3EFDEE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DE659-17B0-4F70-8F1C-93BF4DB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1E1E-C50D-4FD4-8B1E-ECD78340D9AB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B0750-AB4E-4FCF-9B52-BC954760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66B99-C716-4464-B695-623F4C5A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4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2233A-AD59-4FB1-A1CA-AABFAE040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9538428" cy="371441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56964-650B-4E87-9541-0E659DEC0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9" y="4672584"/>
            <a:ext cx="9538428" cy="1143802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1BB50-DF4A-47B5-A3AD-18712A3AD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83AFB-9E54-459E-8C6D-0913AC3BA5D7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F59B3-D1B8-4A51-AD6E-868C5BF6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A779-6272-4A15-A566-20C4E9A6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0B86E8F-91EA-4626-BCA8-3B4973C7C9D6}"/>
              </a:ext>
            </a:extLst>
          </p:cNvPr>
          <p:cNvCxnSpPr>
            <a:cxnSpLocks/>
          </p:cNvCxnSpPr>
          <p:nvPr/>
        </p:nvCxnSpPr>
        <p:spPr>
          <a:xfrm>
            <a:off x="360154" y="4495800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638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52A00-5BBD-436C-BB6D-CE650FC4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3"/>
            <a:ext cx="9683871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B3E2E-F3C4-4CDD-9138-86AE7A1B5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1248" y="2108362"/>
            <a:ext cx="4507926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5CD01-B639-46B6-B53D-18FE1E39A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9171" y="2108362"/>
            <a:ext cx="4825948" cy="37216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E34C3-86AC-48F9-92A4-F17BFAF9E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44B6-0CA7-46BA-A00B-1E68E5C3ED0C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D6A29-C51F-4654-82AD-04056FA6C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21EEB6-57E6-40E7-9702-1D5999B50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929C81A-4806-44FF-99D8-13A65B2D066F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08DDCF9-5353-4B5F-8565-8C27F795A4BF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26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0D1A9-BF08-4C6D-805E-244B234E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7784"/>
            <a:ext cx="943957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20C1D8-0907-4FDB-BFAD-36E14AF98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114185"/>
            <a:ext cx="4438887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6A4441-5FC3-4F86-8ADE-ED90424DB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1248" y="2900451"/>
            <a:ext cx="4438887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CEB34D-DB36-47E0-AE2C-FBEBA2720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95090" y="2114185"/>
            <a:ext cx="4485728" cy="693761"/>
          </a:xfrm>
        </p:spPr>
        <p:txBody>
          <a:bodyPr anchor="b">
            <a:normAutofit/>
          </a:bodyPr>
          <a:lstStyle>
            <a:lvl1pPr marL="0" indent="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056219-D498-410D-8F2C-03045AE480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95090" y="2900451"/>
            <a:ext cx="4485730" cy="30285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DC9AD-F6B8-44D0-8169-84553C1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1F549-537C-41EC-B9CC-5B6A9AC2A6A7}" type="datetime1">
              <a:rPr lang="en-US" smtClean="0"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9985ED-7382-4F00-845D-4F27841B5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2CC25-9EC7-4706-9BD4-5E20C4B3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BC7D26-1B30-46B8-8221-09886FA3D030}"/>
              </a:ext>
            </a:extLst>
          </p:cNvPr>
          <p:cNvCxnSpPr>
            <a:cxnSpLocks/>
          </p:cNvCxnSpPr>
          <p:nvPr/>
        </p:nvCxnSpPr>
        <p:spPr>
          <a:xfrm>
            <a:off x="375523" y="2004012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186A75-E140-4995-A8BB-89B5ACE678D2}"/>
              </a:ext>
            </a:extLst>
          </p:cNvPr>
          <p:cNvCxnSpPr>
            <a:cxnSpLocks/>
          </p:cNvCxnSpPr>
          <p:nvPr/>
        </p:nvCxnSpPr>
        <p:spPr>
          <a:xfrm>
            <a:off x="5563342" y="2004012"/>
            <a:ext cx="0" cy="404869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260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1C2-B85F-435F-8DF3-C714A5472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99FE38-24D5-4D5F-A92E-E4F8B23F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F8D56-3D0E-48B8-8218-1F3A06A96C62}" type="datetime1">
              <a:rPr lang="en-US" smtClean="0"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9DF69-BE29-4038-9744-17BFC57B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9496F-64EC-46E7-97F0-BCB7E79F8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56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9F19E0-8FE3-45E8-A227-D74EEF1A6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309E-27D4-401F-A74A-DEA16C7B51DC}" type="datetime1">
              <a:rPr lang="en-US" smtClean="0"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FB1926-56F3-40BC-A03F-62B969419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FE2B6-07A4-4AA0-9BCE-204E13DA4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71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6266A-CB24-44C5-B2E8-011420844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9283"/>
            <a:ext cx="4603963" cy="2572489"/>
          </a:xfrm>
        </p:spPr>
        <p:txBody>
          <a:bodyPr anchor="ctr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9DBD1-7133-47A5-A771-2CEA18533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796" y="549283"/>
            <a:ext cx="4455517" cy="53197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6A729F-B24D-424E-B067-003B0601F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3296498"/>
            <a:ext cx="4603963" cy="2572489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FA7323-5497-426C-9DD9-3CF69E88E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2B81-2BC3-42D7-B67D-05C685AA80AD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D7667-4D25-40AF-9D6D-FCB2C21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50918-EDF8-47A5-BEA8-AC9A7A15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5D2B-FAFB-4BC9-A917-610FDCD0B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552782"/>
            <a:ext cx="4608576" cy="2569464"/>
          </a:xfr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6A694-5302-42BE-8A7A-6007C10F8F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25952" y="552783"/>
            <a:ext cx="4663440" cy="53082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E4481C-81D6-4329-8203-70B3FCC3F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9" y="3300984"/>
            <a:ext cx="4608576" cy="2569464"/>
          </a:xfrm>
        </p:spPr>
        <p:txBody>
          <a:bodyPr>
            <a:normAutofit/>
          </a:bodyPr>
          <a:lstStyle>
            <a:lvl1pPr marL="0" indent="0"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AD6C12-26C4-4DF7-B013-56D0849A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B8F2B-E487-4905-B553-FB649F2B6F23}" type="datetime1">
              <a:rPr lang="en-US" smtClean="0"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E2F307-FB97-40EC-8517-E6F351B3D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1B397-305A-42B7-A763-829634B93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4BD48A-4D17-4225-AC4D-67B4C686C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89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F14A2B-77AF-4E51-B0C1-0D361EF8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2096199"/>
            <a:ext cx="9489000" cy="3747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9C2F5-57CA-4152-A766-8F877538F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1248" y="610269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EF7C3A7-D6F6-4D38-A7C3-B72967BB81A6}" type="datetime1">
              <a:rPr lang="en-US" smtClean="0"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5FB5-D02B-4BB9-8B8B-D1A11CFE8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9234260" y="24276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b="1" kern="1200" cap="all" spc="3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244FF-6F88-4090-A77F-499DF9AAEA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5546" y="5878515"/>
            <a:ext cx="952229" cy="420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3200" b="1" kern="1200" cap="all" spc="3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586042B-6341-4E38-A80C-926D3BB8AA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94AEDE-F25F-43E6-A2C4-7FFF41074990}"/>
              </a:ext>
            </a:extLst>
          </p:cNvPr>
          <p:cNvSpPr/>
          <p:nvPr/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793C08-EF4C-422B-A728-6C717C47DF6F}"/>
              </a:ext>
            </a:extLst>
          </p:cNvPr>
          <p:cNvCxnSpPr>
            <a:cxnSpLocks/>
          </p:cNvCxnSpPr>
          <p:nvPr/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825BC6-56A8-46DE-8037-A9A577624B0D}"/>
              </a:ext>
            </a:extLst>
          </p:cNvPr>
          <p:cNvCxnSpPr>
            <a:cxnSpLocks/>
          </p:cNvCxnSpPr>
          <p:nvPr/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72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1" r:id="rId6"/>
    <p:sldLayoutId id="2147483687" r:id="rId7"/>
    <p:sldLayoutId id="2147483688" r:id="rId8"/>
    <p:sldLayoutId id="2147483689" r:id="rId9"/>
    <p:sldLayoutId id="2147483690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914400" rtl="0" eaLnBrk="1" latinLnBrk="0" hangingPunct="1">
        <a:lnSpc>
          <a:spcPct val="13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orms.office.com/Pages/ResponsePage.aspx?id=XMjm2NWJhEix6G2clRZorGoY29aWJ9NHosrQ870cAdVUQkRJWU4wSU9JRkRFQzNLVEs1SDJCWUhaNC4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microsoft.com/office/2018/10/relationships/comments" Target="../comments/modernComment_102_E02F745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ngall.com/exit-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2762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ack">
            <a:extLst>
              <a:ext uri="{FF2B5EF4-FFF2-40B4-BE49-F238E27FC236}">
                <a16:creationId xmlns:a16="http://schemas.microsoft.com/office/drawing/2014/main" id="{E99D7AAF-4170-4D21-AB6C-605F6F100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ngled shot of pen on a graph">
            <a:extLst>
              <a:ext uri="{FF2B5EF4-FFF2-40B4-BE49-F238E27FC236}">
                <a16:creationId xmlns:a16="http://schemas.microsoft.com/office/drawing/2014/main" id="{BB3658DF-E9DD-E823-E3CA-290536AA4E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5379" r="6" b="10210"/>
          <a:stretch/>
        </p:blipFill>
        <p:spPr>
          <a:xfrm>
            <a:off x="-377386" y="5263"/>
            <a:ext cx="12188932" cy="6656707"/>
          </a:xfrm>
          <a:prstGeom prst="rect">
            <a:avLst/>
          </a:prstGeom>
        </p:spPr>
      </p:pic>
      <p:sp>
        <p:nvSpPr>
          <p:cNvPr id="13" name="Main Frame">
            <a:extLst>
              <a:ext uri="{FF2B5EF4-FFF2-40B4-BE49-F238E27FC236}">
                <a16:creationId xmlns:a16="http://schemas.microsoft.com/office/drawing/2014/main" id="{9502469D-C562-48E3-ABA2-3CFA55C52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2181123"/>
            <a:ext cx="9456049" cy="3594112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Reporting Online Concerns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248" y="663960"/>
            <a:ext cx="9456049" cy="1027113"/>
          </a:xfrm>
        </p:spPr>
        <p:txBody>
          <a:bodyPr anchor="t"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Main Horizontal Connector">
            <a:extLst>
              <a:ext uri="{FF2B5EF4-FFF2-40B4-BE49-F238E27FC236}">
                <a16:creationId xmlns:a16="http://schemas.microsoft.com/office/drawing/2014/main" id="{4D594499-F983-4364-8ABC-5BCDC2E90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Main Vertical Connector">
            <a:extLst>
              <a:ext uri="{FF2B5EF4-FFF2-40B4-BE49-F238E27FC236}">
                <a16:creationId xmlns:a16="http://schemas.microsoft.com/office/drawing/2014/main" id="{6D4C177C-581F-4CC8-A686-0B6D25DC6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5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04C2B1-7A46-4665-D66D-9B7EB24B1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52782"/>
            <a:ext cx="9439890" cy="115471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What do you do if you have any concerns online?</a:t>
            </a:r>
          </a:p>
        </p:txBody>
      </p:sp>
      <p:pic>
        <p:nvPicPr>
          <p:cNvPr id="7" name="Graphic 6" descr="Laptop">
            <a:extLst>
              <a:ext uri="{FF2B5EF4-FFF2-40B4-BE49-F238E27FC236}">
                <a16:creationId xmlns:a16="http://schemas.microsoft.com/office/drawing/2014/main" id="{4F126195-629F-9FCB-242B-842BD7574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456" y="2578428"/>
            <a:ext cx="2796705" cy="27967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F77B8FA-5843-E82A-8547-4BF8B614A1D5}"/>
              </a:ext>
            </a:extLst>
          </p:cNvPr>
          <p:cNvSpPr txBox="1"/>
          <p:nvPr/>
        </p:nvSpPr>
        <p:spPr>
          <a:xfrm>
            <a:off x="4331057" y="2391995"/>
            <a:ext cx="5934684" cy="317478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35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245249-2F4C-4F85-AB62-095DBE524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1911349"/>
            <a:ext cx="1038095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E87E167-BA5F-48F8-AEC9-4A5275888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48100" y="1905000"/>
            <a:ext cx="0" cy="413721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ED232D4C-3BF3-1B72-4DDC-A8E56EA3D414}"/>
              </a:ext>
            </a:extLst>
          </p:cNvPr>
          <p:cNvSpPr txBox="1"/>
          <p:nvPr/>
        </p:nvSpPr>
        <p:spPr>
          <a:xfrm>
            <a:off x="3990257" y="2121200"/>
            <a:ext cx="6538821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1. Tell your parents</a:t>
            </a:r>
          </a:p>
          <a:p>
            <a:r>
              <a:rPr lang="en-US" sz="2800"/>
              <a:t>2. Tell your teachers or a trusted member of staff.</a:t>
            </a:r>
            <a:endParaRPr lang="en-US"/>
          </a:p>
          <a:p>
            <a:r>
              <a:rPr lang="en-US" sz="2800"/>
              <a:t>3. Your teachers will talk to your parents and will sort it out.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A5F98-8D9C-497D-D684-A46C24CB5BDF}"/>
              </a:ext>
            </a:extLst>
          </p:cNvPr>
          <p:cNvSpPr txBox="1"/>
          <p:nvPr/>
        </p:nvSpPr>
        <p:spPr>
          <a:xfrm>
            <a:off x="3989358" y="5038905"/>
            <a:ext cx="385025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If you don't want to talk straight to your teacher, you can fill in the form below.</a:t>
            </a:r>
          </a:p>
          <a:p>
            <a:r>
              <a:rPr lang="en-US">
                <a:hlinkClick r:id="rId4"/>
              </a:rPr>
              <a:t>Concern form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0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C48A-7AED-7C40-98D1-0FD8DCFFA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Filling in our online concern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A46F7-5FAB-C8D0-9D61-263143B92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Firstly, tell us your full name.</a:t>
            </a:r>
          </a:p>
          <a:p>
            <a:r>
              <a:rPr lang="en-US"/>
              <a:t>Next, select which year group you are in</a:t>
            </a:r>
          </a:p>
          <a:p>
            <a:r>
              <a:rPr lang="en-US"/>
              <a:t>After that, explain to us what your concern is</a:t>
            </a:r>
          </a:p>
          <a:p>
            <a:r>
              <a:rPr lang="en-US"/>
              <a:t>Penultimately, tell us how long ago this happened</a:t>
            </a:r>
          </a:p>
          <a:p>
            <a:r>
              <a:rPr lang="en-US"/>
              <a:t>Lastly, select whether you have told your parents. It is important you have told your parents if you can so that if we tell them, they are not shocked.</a:t>
            </a:r>
          </a:p>
        </p:txBody>
      </p:sp>
    </p:spTree>
    <p:extLst>
      <p:ext uri="{BB962C8B-B14F-4D97-AF65-F5344CB8AC3E}">
        <p14:creationId xmlns:p14="http://schemas.microsoft.com/office/powerpoint/2010/main" val="140038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5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F6D27-D2A6-838B-6F10-CFEA74F18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7" y="4297329"/>
            <a:ext cx="5249166" cy="154625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/>
              <a:t>What not to do</a:t>
            </a:r>
            <a:br>
              <a:rPr lang="en-US" sz="3400"/>
            </a:br>
            <a:r>
              <a:rPr lang="en-US" sz="3400"/>
              <a:t>if you have any concerns </a:t>
            </a:r>
          </a:p>
        </p:txBody>
      </p:sp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CD5CDE7C-A331-D803-DC61-E5AC195263E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" b="10512"/>
          <a:stretch/>
        </p:blipFill>
        <p:spPr>
          <a:xfrm>
            <a:off x="366197" y="334928"/>
            <a:ext cx="6072703" cy="36274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4D149-3FDF-B95F-4864-76B3F5576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2404" y="810562"/>
            <a:ext cx="3417844" cy="50330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400"/>
              <a:t>1. Do not speak to the problem creator until your problem has been solved.</a:t>
            </a:r>
          </a:p>
          <a:p>
            <a:pPr marL="0" indent="0">
              <a:buNone/>
            </a:pPr>
            <a:r>
              <a:rPr lang="en-US" sz="2400"/>
              <a:t>2. Don't not tell anyone</a:t>
            </a:r>
          </a:p>
          <a:p>
            <a:pPr marL="0" indent="0">
              <a:buNone/>
            </a:pPr>
            <a:r>
              <a:rPr lang="en-US" sz="2400"/>
              <a:t>3. Don't tell anyone untrustworthy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87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6197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1D2CE7BF-3496-4F2D-8D07-892DA44043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40447" y="343372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813A7DAB-4EE8-4AE2-AB14-048FBC5ED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6197" y="3962400"/>
            <a:ext cx="60727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206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  <p:extLst>
    <p:ext uri="{6950BFC3-D8DA-4A85-94F7-54DA5524770B}">
      <p188:commentRel xmlns:p188="http://schemas.microsoft.com/office/powerpoint/2018/8/main" r:id="rId2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BAADA-4148-1E72-19D4-04C3AA8C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31760"/>
            <a:ext cx="6094012" cy="1611821"/>
          </a:xfrm>
        </p:spPr>
        <p:txBody>
          <a:bodyPr>
            <a:normAutofit/>
          </a:bodyPr>
          <a:lstStyle/>
          <a:p>
            <a:r>
              <a:rPr lang="en-US"/>
              <a:t>How to avoid online concerns</a:t>
            </a: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CCF7DF53-346A-3898-A3D3-1099D31B33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30" y="669853"/>
            <a:ext cx="3794080" cy="2957590"/>
          </a:xfrm>
          <a:prstGeom prst="rect">
            <a:avLst/>
          </a:prstGeom>
        </p:spPr>
      </p:pic>
      <p:sp>
        <p:nvSpPr>
          <p:cNvPr id="30" name="Content Placeholder 7">
            <a:extLst>
              <a:ext uri="{FF2B5EF4-FFF2-40B4-BE49-F238E27FC236}">
                <a16:creationId xmlns:a16="http://schemas.microsoft.com/office/drawing/2014/main" id="{9C124297-005D-81B8-82B2-EC349539F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5243" y="669852"/>
            <a:ext cx="3041283" cy="518810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Don't give away personal information ( etc. Adress, name)</a:t>
            </a:r>
          </a:p>
          <a:p>
            <a:endParaRPr lang="en-US" sz="2800"/>
          </a:p>
          <a:p>
            <a:endParaRPr lang="en-US" sz="2800"/>
          </a:p>
        </p:txBody>
      </p:sp>
      <p:sp>
        <p:nvSpPr>
          <p:cNvPr id="31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6">
            <a:extLst>
              <a:ext uri="{FF2B5EF4-FFF2-40B4-BE49-F238E27FC236}">
                <a16:creationId xmlns:a16="http://schemas.microsoft.com/office/drawing/2014/main" id="{4CAD3678-2F11-4087-A664-9BA1E27C4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345884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8">
            <a:extLst>
              <a:ext uri="{FF2B5EF4-FFF2-40B4-BE49-F238E27FC236}">
                <a16:creationId xmlns:a16="http://schemas.microsoft.com/office/drawing/2014/main" id="{FAE06D87-197F-4804-8E18-C458EE4BF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3962400"/>
            <a:ext cx="691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000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6D8D60-036B-6955-7902-4A190DD0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31760"/>
            <a:ext cx="6094012" cy="1611821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r>
              <a:rPr lang="en-US" dirty="0"/>
              <a:t>How to get away from problems online 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286997C-10EE-D3A9-F7C1-F8B2E24430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7777" y="1004990"/>
            <a:ext cx="6223987" cy="2287316"/>
          </a:xfrm>
          <a:prstGeom prst="rect">
            <a:avLst/>
          </a:prstGeom>
        </p:spPr>
      </p:pic>
      <p:sp>
        <p:nvSpPr>
          <p:cNvPr id="32" name="Content Placeholder 31">
            <a:extLst>
              <a:ext uri="{FF2B5EF4-FFF2-40B4-BE49-F238E27FC236}">
                <a16:creationId xmlns:a16="http://schemas.microsoft.com/office/drawing/2014/main" id="{72A4C799-4DD1-2CEC-3590-78DB5F076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4639" y="669852"/>
            <a:ext cx="2739359" cy="517373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If someone is causing a problem, don’t say anything to them and exit the game/chat. Like always, tell an adult when you can!</a:t>
            </a:r>
          </a:p>
        </p:txBody>
      </p:sp>
      <p:sp>
        <p:nvSpPr>
          <p:cNvPr id="37" name="Main Frame">
            <a:extLst>
              <a:ext uri="{FF2B5EF4-FFF2-40B4-BE49-F238E27FC236}">
                <a16:creationId xmlns:a16="http://schemas.microsoft.com/office/drawing/2014/main" id="{8B3D301E-EEB6-4474-BFB1-FCD7A1F303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744" y="334928"/>
            <a:ext cx="11456511" cy="61881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Main Horizontal Connector">
            <a:extLst>
              <a:ext uri="{FF2B5EF4-FFF2-40B4-BE49-F238E27FC236}">
                <a16:creationId xmlns:a16="http://schemas.microsoft.com/office/drawing/2014/main" id="{85F2753B-199B-4FF0-838F-41E8D058E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3060" y="6047437"/>
            <a:ext cx="10375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CAD3678-2F11-4087-A664-9BA1E27C4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77100" y="345884"/>
            <a:ext cx="0" cy="570155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AE06D87-197F-4804-8E18-C458EE4BF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67744" y="3962400"/>
            <a:ext cx="691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Main Vertical Connector">
            <a:extLst>
              <a:ext uri="{FF2B5EF4-FFF2-40B4-BE49-F238E27FC236}">
                <a16:creationId xmlns:a16="http://schemas.microsoft.com/office/drawing/2014/main" id="{B0BDEAB7-0E83-4F55-90F4-098569F5A5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748698" y="334928"/>
            <a:ext cx="0" cy="61881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1995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4691-053E-B86F-A9CF-68032CE79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 for reading!</a:t>
            </a:r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145EE3A-21AA-A4C6-02E1-61117DC3FF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67514" y="1652710"/>
            <a:ext cx="7747379" cy="395793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38801D-4528-3F15-FD97-05A8B3D82C45}"/>
              </a:ext>
            </a:extLst>
          </p:cNvPr>
          <p:cNvSpPr txBox="1"/>
          <p:nvPr/>
        </p:nvSpPr>
        <p:spPr>
          <a:xfrm>
            <a:off x="1467629" y="5409872"/>
            <a:ext cx="4713528" cy="518782"/>
          </a:xfrm>
          <a:prstGeom prst="rect">
            <a:avLst/>
          </a:prstGeom>
        </p:spPr>
        <p:txBody>
          <a:bodyPr lIns="91440" tIns="45720" rIns="91440" bIns="45720" anchor="t">
            <a:normAutofit fontScale="92500" lnSpcReduction="20000"/>
          </a:bodyPr>
          <a:lstStyle/>
          <a:p>
            <a:r>
              <a:rPr lang="en-US" dirty="0">
                <a:hlinkClick r:id="rId3"/>
              </a:rPr>
              <a:t>This Poto</a:t>
            </a:r>
            <a:r>
              <a:rPr lang="en-US" dirty="0"/>
              <a:t> by Unknown author is licensed under </a:t>
            </a:r>
            <a:r>
              <a:rPr lang="en-US" dirty="0">
                <a:hlinkClick r:id="rId4"/>
              </a:rPr>
              <a:t>CC BY-NC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7074446"/>
      </p:ext>
    </p:extLst>
  </p:cSld>
  <p:clrMapOvr>
    <a:masterClrMapping/>
  </p:clrMapOvr>
</p:sld>
</file>

<file path=ppt/theme/theme1.xml><?xml version="1.0" encoding="utf-8"?>
<a:theme xmlns:a="http://schemas.openxmlformats.org/drawingml/2006/main" name="MimeoVTI">
  <a:themeElements>
    <a:clrScheme name="AnalogousFromLightSeedRightStep">
      <a:dk1>
        <a:srgbClr val="000000"/>
      </a:dk1>
      <a:lt1>
        <a:srgbClr val="FFFFFF"/>
      </a:lt1>
      <a:dk2>
        <a:srgbClr val="242A41"/>
      </a:dk2>
      <a:lt2>
        <a:srgbClr val="E8E2E5"/>
      </a:lt2>
      <a:accent1>
        <a:srgbClr val="32B67D"/>
      </a:accent1>
      <a:accent2>
        <a:srgbClr val="37B0AD"/>
      </a:accent2>
      <a:accent3>
        <a:srgbClr val="46A9EA"/>
      </a:accent3>
      <a:accent4>
        <a:srgbClr val="4E6BEB"/>
      </a:accent4>
      <a:accent5>
        <a:srgbClr val="8C6EEE"/>
      </a:accent5>
      <a:accent6>
        <a:srgbClr val="B34EEB"/>
      </a:accent6>
      <a:hlink>
        <a:srgbClr val="AE6987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Univers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meoVTI" id="{63E3BFD8-7F9C-46D1-A4F3-04054403C108}" vid="{C505C190-EE38-45FD-8294-6454536D04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MimeoVTI</vt:lpstr>
      <vt:lpstr>Reporting Online Concerns</vt:lpstr>
      <vt:lpstr>What do you do if you have any concerns online?</vt:lpstr>
      <vt:lpstr>Filling in our online concern form</vt:lpstr>
      <vt:lpstr>What not to do if you have any concerns </vt:lpstr>
      <vt:lpstr>How to avoid online concerns</vt:lpstr>
      <vt:lpstr>How to get away from problems online </vt:lpstr>
      <vt:lpstr>Thank you for reading!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9</cp:revision>
  <dcterms:created xsi:type="dcterms:W3CDTF">2022-05-03T14:44:31Z</dcterms:created>
  <dcterms:modified xsi:type="dcterms:W3CDTF">2022-06-06T16:54:55Z</dcterms:modified>
</cp:coreProperties>
</file>