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6DF5F-7032-9E93-81C0-3C7AFED44148}" v="265" dt="2022-05-10T15:26:56.574"/>
    <p1510:client id="{C9A3B934-2E8D-2072-E97C-F1BA112A8F29}" v="8" dt="2022-06-06T16:43:37.412"/>
    <p1510:client id="{EF47AD59-A69E-4139-BF6C-580963F5E34D}" v="493" dt="2022-05-03T15:19:16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7F13D-2322-453A-AB38-DAE99D77AE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F6CADA-12A4-4BB3-993F-520508E45AC4}">
      <dgm:prSet/>
      <dgm:spPr/>
      <dgm:t>
        <a:bodyPr/>
        <a:lstStyle/>
        <a:p>
          <a:r>
            <a:rPr lang="en-US"/>
            <a:t>Make sure you use...</a:t>
          </a:r>
        </a:p>
      </dgm:t>
    </dgm:pt>
    <dgm:pt modelId="{7B9065D5-4528-4810-9CB9-B30C9A9C1AB1}" type="parTrans" cxnId="{92D03EEE-BBB6-4D7C-8642-EF6438AB9306}">
      <dgm:prSet/>
      <dgm:spPr/>
      <dgm:t>
        <a:bodyPr/>
        <a:lstStyle/>
        <a:p>
          <a:endParaRPr lang="en-US"/>
        </a:p>
      </dgm:t>
    </dgm:pt>
    <dgm:pt modelId="{D519DFF1-C95F-471A-B20A-2F89CFD4C8BA}" type="sibTrans" cxnId="{92D03EEE-BBB6-4D7C-8642-EF6438AB9306}">
      <dgm:prSet/>
      <dgm:spPr/>
      <dgm:t>
        <a:bodyPr/>
        <a:lstStyle/>
        <a:p>
          <a:endParaRPr lang="en-US"/>
        </a:p>
      </dgm:t>
    </dgm:pt>
    <dgm:pt modelId="{F7862691-740D-4029-8305-D2EC549A8A1C}">
      <dgm:prSet/>
      <dgm:spPr/>
      <dgm:t>
        <a:bodyPr/>
        <a:lstStyle/>
        <a:p>
          <a:r>
            <a:rPr lang="en-US"/>
            <a:t>Symbols</a:t>
          </a:r>
        </a:p>
      </dgm:t>
    </dgm:pt>
    <dgm:pt modelId="{1C8897D4-BD51-4685-AF38-F8F60E87D2F8}" type="parTrans" cxnId="{AD24E07C-85D2-4B49-8D3D-C5E7087CF41A}">
      <dgm:prSet/>
      <dgm:spPr/>
      <dgm:t>
        <a:bodyPr/>
        <a:lstStyle/>
        <a:p>
          <a:endParaRPr lang="en-US"/>
        </a:p>
      </dgm:t>
    </dgm:pt>
    <dgm:pt modelId="{6E832254-7C3F-4863-910C-A7EF8E841CCE}" type="sibTrans" cxnId="{AD24E07C-85D2-4B49-8D3D-C5E7087CF41A}">
      <dgm:prSet/>
      <dgm:spPr/>
      <dgm:t>
        <a:bodyPr/>
        <a:lstStyle/>
        <a:p>
          <a:endParaRPr lang="en-US"/>
        </a:p>
      </dgm:t>
    </dgm:pt>
    <dgm:pt modelId="{D521F45F-6429-4E73-8759-09E2C194782E}">
      <dgm:prSet/>
      <dgm:spPr/>
      <dgm:t>
        <a:bodyPr/>
        <a:lstStyle/>
        <a:p>
          <a:r>
            <a:rPr lang="en-US"/>
            <a:t>Upper case letters</a:t>
          </a:r>
        </a:p>
      </dgm:t>
    </dgm:pt>
    <dgm:pt modelId="{00C00D1F-53B4-4349-AAF0-06C1239B609B}" type="parTrans" cxnId="{FD723CE6-9782-4B9B-A9DB-F269725B73E6}">
      <dgm:prSet/>
      <dgm:spPr/>
      <dgm:t>
        <a:bodyPr/>
        <a:lstStyle/>
        <a:p>
          <a:endParaRPr lang="en-US"/>
        </a:p>
      </dgm:t>
    </dgm:pt>
    <dgm:pt modelId="{1830B478-D3A6-4D8C-BCFB-D877EB01F8FB}" type="sibTrans" cxnId="{FD723CE6-9782-4B9B-A9DB-F269725B73E6}">
      <dgm:prSet/>
      <dgm:spPr/>
      <dgm:t>
        <a:bodyPr/>
        <a:lstStyle/>
        <a:p>
          <a:endParaRPr lang="en-US"/>
        </a:p>
      </dgm:t>
    </dgm:pt>
    <dgm:pt modelId="{A8D22936-70EC-4667-9EBB-3EBA7A1B52B6}">
      <dgm:prSet/>
      <dgm:spPr/>
      <dgm:t>
        <a:bodyPr/>
        <a:lstStyle/>
        <a:p>
          <a:r>
            <a:rPr lang="en-US"/>
            <a:t>Lower case letters</a:t>
          </a:r>
        </a:p>
      </dgm:t>
    </dgm:pt>
    <dgm:pt modelId="{F0F8B1A1-170F-4DE2-A945-6E0E79DA37C8}" type="parTrans" cxnId="{971CF697-9E07-46DD-9B99-6DA1E63B9CE1}">
      <dgm:prSet/>
      <dgm:spPr/>
      <dgm:t>
        <a:bodyPr/>
        <a:lstStyle/>
        <a:p>
          <a:endParaRPr lang="en-US"/>
        </a:p>
      </dgm:t>
    </dgm:pt>
    <dgm:pt modelId="{4D25C565-C966-4FFF-935B-9D1D5D10D8EF}" type="sibTrans" cxnId="{971CF697-9E07-46DD-9B99-6DA1E63B9CE1}">
      <dgm:prSet/>
      <dgm:spPr/>
      <dgm:t>
        <a:bodyPr/>
        <a:lstStyle/>
        <a:p>
          <a:endParaRPr lang="en-US"/>
        </a:p>
      </dgm:t>
    </dgm:pt>
    <dgm:pt modelId="{46A88828-6FCF-497A-9F3F-ABA933E63CE7}">
      <dgm:prSet/>
      <dgm:spPr/>
      <dgm:t>
        <a:bodyPr/>
        <a:lstStyle/>
        <a:p>
          <a:r>
            <a:rPr lang="en-US"/>
            <a:t>Ten or more characters total</a:t>
          </a:r>
        </a:p>
      </dgm:t>
    </dgm:pt>
    <dgm:pt modelId="{AF9819A5-0183-4A90-BA14-0BD6CD973456}" type="parTrans" cxnId="{B88AAC17-AB32-48BA-9599-58700BBF6BAF}">
      <dgm:prSet/>
      <dgm:spPr/>
      <dgm:t>
        <a:bodyPr/>
        <a:lstStyle/>
        <a:p>
          <a:endParaRPr lang="en-US"/>
        </a:p>
      </dgm:t>
    </dgm:pt>
    <dgm:pt modelId="{A2F6DDA6-9B8B-4BF4-8745-737548FE335D}" type="sibTrans" cxnId="{B88AAC17-AB32-48BA-9599-58700BBF6BAF}">
      <dgm:prSet/>
      <dgm:spPr/>
      <dgm:t>
        <a:bodyPr/>
        <a:lstStyle/>
        <a:p>
          <a:endParaRPr lang="en-US"/>
        </a:p>
      </dgm:t>
    </dgm:pt>
    <dgm:pt modelId="{20C4CD8F-2CEA-47A5-B662-3447E02D5999}" type="pres">
      <dgm:prSet presAssocID="{3267F13D-2322-453A-AB38-DAE99D77AE10}" presName="Name0" presStyleCnt="0">
        <dgm:presLayoutVars>
          <dgm:dir/>
          <dgm:animLvl val="lvl"/>
          <dgm:resizeHandles val="exact"/>
        </dgm:presLayoutVars>
      </dgm:prSet>
      <dgm:spPr/>
    </dgm:pt>
    <dgm:pt modelId="{35E4CA16-E181-4C45-9C6B-8D684E7E6D4D}" type="pres">
      <dgm:prSet presAssocID="{BBF6CADA-12A4-4BB3-993F-520508E45AC4}" presName="linNode" presStyleCnt="0"/>
      <dgm:spPr/>
    </dgm:pt>
    <dgm:pt modelId="{B680E164-1585-46E8-B55B-AB37E7FC4AF3}" type="pres">
      <dgm:prSet presAssocID="{BBF6CADA-12A4-4BB3-993F-520508E45AC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7C3DD9D-E712-4BB0-9FA1-04B034F76CC7}" type="pres">
      <dgm:prSet presAssocID="{D519DFF1-C95F-471A-B20A-2F89CFD4C8BA}" presName="sp" presStyleCnt="0"/>
      <dgm:spPr/>
    </dgm:pt>
    <dgm:pt modelId="{78AAE7D4-F79E-4E01-8E27-A18E6659A096}" type="pres">
      <dgm:prSet presAssocID="{F7862691-740D-4029-8305-D2EC549A8A1C}" presName="linNode" presStyleCnt="0"/>
      <dgm:spPr/>
    </dgm:pt>
    <dgm:pt modelId="{07DD5D17-2F9D-4623-9DC7-20305542B52B}" type="pres">
      <dgm:prSet presAssocID="{F7862691-740D-4029-8305-D2EC549A8A1C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E8B739F-4717-49F6-97C8-3BB81D5F84B9}" type="pres">
      <dgm:prSet presAssocID="{6E832254-7C3F-4863-910C-A7EF8E841CCE}" presName="sp" presStyleCnt="0"/>
      <dgm:spPr/>
    </dgm:pt>
    <dgm:pt modelId="{16CE0A70-F508-4003-A8AD-30CF279318ED}" type="pres">
      <dgm:prSet presAssocID="{D521F45F-6429-4E73-8759-09E2C194782E}" presName="linNode" presStyleCnt="0"/>
      <dgm:spPr/>
    </dgm:pt>
    <dgm:pt modelId="{2C63554C-6D6D-4AC1-9526-5B340CC85B1D}" type="pres">
      <dgm:prSet presAssocID="{D521F45F-6429-4E73-8759-09E2C194782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DAEEF65-319B-4CFD-A08B-66B9E6D22278}" type="pres">
      <dgm:prSet presAssocID="{1830B478-D3A6-4D8C-BCFB-D877EB01F8FB}" presName="sp" presStyleCnt="0"/>
      <dgm:spPr/>
    </dgm:pt>
    <dgm:pt modelId="{67D7C58B-E514-4C44-A91D-1D4F5C561AC9}" type="pres">
      <dgm:prSet presAssocID="{A8D22936-70EC-4667-9EBB-3EBA7A1B52B6}" presName="linNode" presStyleCnt="0"/>
      <dgm:spPr/>
    </dgm:pt>
    <dgm:pt modelId="{89D85B83-5129-423F-B33A-D2CDA529EDB6}" type="pres">
      <dgm:prSet presAssocID="{A8D22936-70EC-4667-9EBB-3EBA7A1B52B6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305240B5-8BDA-4054-BEAF-788B606FD530}" type="pres">
      <dgm:prSet presAssocID="{4D25C565-C966-4FFF-935B-9D1D5D10D8EF}" presName="sp" presStyleCnt="0"/>
      <dgm:spPr/>
    </dgm:pt>
    <dgm:pt modelId="{B6A2586C-C13F-4F2D-8635-BD0445D573D9}" type="pres">
      <dgm:prSet presAssocID="{46A88828-6FCF-497A-9F3F-ABA933E63CE7}" presName="linNode" presStyleCnt="0"/>
      <dgm:spPr/>
    </dgm:pt>
    <dgm:pt modelId="{C3111A5D-840C-4AFD-BE33-8B63F823FCF7}" type="pres">
      <dgm:prSet presAssocID="{46A88828-6FCF-497A-9F3F-ABA933E63CE7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96189016-C9D8-4F16-B289-039D3E361CFB}" type="presOf" srcId="{3267F13D-2322-453A-AB38-DAE99D77AE10}" destId="{20C4CD8F-2CEA-47A5-B662-3447E02D5999}" srcOrd="0" destOrd="0" presId="urn:microsoft.com/office/officeart/2005/8/layout/vList5"/>
    <dgm:cxn modelId="{B88AAC17-AB32-48BA-9599-58700BBF6BAF}" srcId="{3267F13D-2322-453A-AB38-DAE99D77AE10}" destId="{46A88828-6FCF-497A-9F3F-ABA933E63CE7}" srcOrd="4" destOrd="0" parTransId="{AF9819A5-0183-4A90-BA14-0BD6CD973456}" sibTransId="{A2F6DDA6-9B8B-4BF4-8745-737548FE335D}"/>
    <dgm:cxn modelId="{EC757835-498F-4822-B392-AA24F77BF886}" type="presOf" srcId="{D521F45F-6429-4E73-8759-09E2C194782E}" destId="{2C63554C-6D6D-4AC1-9526-5B340CC85B1D}" srcOrd="0" destOrd="0" presId="urn:microsoft.com/office/officeart/2005/8/layout/vList5"/>
    <dgm:cxn modelId="{AD24E07C-85D2-4B49-8D3D-C5E7087CF41A}" srcId="{3267F13D-2322-453A-AB38-DAE99D77AE10}" destId="{F7862691-740D-4029-8305-D2EC549A8A1C}" srcOrd="1" destOrd="0" parTransId="{1C8897D4-BD51-4685-AF38-F8F60E87D2F8}" sibTransId="{6E832254-7C3F-4863-910C-A7EF8E841CCE}"/>
    <dgm:cxn modelId="{FE2A9482-7AF9-4E08-BAD6-ED6DB998696E}" type="presOf" srcId="{BBF6CADA-12A4-4BB3-993F-520508E45AC4}" destId="{B680E164-1585-46E8-B55B-AB37E7FC4AF3}" srcOrd="0" destOrd="0" presId="urn:microsoft.com/office/officeart/2005/8/layout/vList5"/>
    <dgm:cxn modelId="{971CF697-9E07-46DD-9B99-6DA1E63B9CE1}" srcId="{3267F13D-2322-453A-AB38-DAE99D77AE10}" destId="{A8D22936-70EC-4667-9EBB-3EBA7A1B52B6}" srcOrd="3" destOrd="0" parTransId="{F0F8B1A1-170F-4DE2-A945-6E0E79DA37C8}" sibTransId="{4D25C565-C966-4FFF-935B-9D1D5D10D8EF}"/>
    <dgm:cxn modelId="{33747BAE-50FC-42E7-8E10-86EFAA90C76F}" type="presOf" srcId="{46A88828-6FCF-497A-9F3F-ABA933E63CE7}" destId="{C3111A5D-840C-4AFD-BE33-8B63F823FCF7}" srcOrd="0" destOrd="0" presId="urn:microsoft.com/office/officeart/2005/8/layout/vList5"/>
    <dgm:cxn modelId="{F50216C3-9EE4-44F6-A22A-BA063FA0677D}" type="presOf" srcId="{A8D22936-70EC-4667-9EBB-3EBA7A1B52B6}" destId="{89D85B83-5129-423F-B33A-D2CDA529EDB6}" srcOrd="0" destOrd="0" presId="urn:microsoft.com/office/officeart/2005/8/layout/vList5"/>
    <dgm:cxn modelId="{FD723CE6-9782-4B9B-A9DB-F269725B73E6}" srcId="{3267F13D-2322-453A-AB38-DAE99D77AE10}" destId="{D521F45F-6429-4E73-8759-09E2C194782E}" srcOrd="2" destOrd="0" parTransId="{00C00D1F-53B4-4349-AAF0-06C1239B609B}" sibTransId="{1830B478-D3A6-4D8C-BCFB-D877EB01F8FB}"/>
    <dgm:cxn modelId="{92D03EEE-BBB6-4D7C-8642-EF6438AB9306}" srcId="{3267F13D-2322-453A-AB38-DAE99D77AE10}" destId="{BBF6CADA-12A4-4BB3-993F-520508E45AC4}" srcOrd="0" destOrd="0" parTransId="{7B9065D5-4528-4810-9CB9-B30C9A9C1AB1}" sibTransId="{D519DFF1-C95F-471A-B20A-2F89CFD4C8BA}"/>
    <dgm:cxn modelId="{4BEDB4F3-C083-4E02-85EF-3D924EE50F52}" type="presOf" srcId="{F7862691-740D-4029-8305-D2EC549A8A1C}" destId="{07DD5D17-2F9D-4623-9DC7-20305542B52B}" srcOrd="0" destOrd="0" presId="urn:microsoft.com/office/officeart/2005/8/layout/vList5"/>
    <dgm:cxn modelId="{03DF47BF-5B89-41AB-ADA3-6041C2939A57}" type="presParOf" srcId="{20C4CD8F-2CEA-47A5-B662-3447E02D5999}" destId="{35E4CA16-E181-4C45-9C6B-8D684E7E6D4D}" srcOrd="0" destOrd="0" presId="urn:microsoft.com/office/officeart/2005/8/layout/vList5"/>
    <dgm:cxn modelId="{30D0EBF3-DD12-4B4E-8F6C-639012681DC2}" type="presParOf" srcId="{35E4CA16-E181-4C45-9C6B-8D684E7E6D4D}" destId="{B680E164-1585-46E8-B55B-AB37E7FC4AF3}" srcOrd="0" destOrd="0" presId="urn:microsoft.com/office/officeart/2005/8/layout/vList5"/>
    <dgm:cxn modelId="{D0A96E3B-F35A-4135-9379-04B08E39FF8A}" type="presParOf" srcId="{20C4CD8F-2CEA-47A5-B662-3447E02D5999}" destId="{B7C3DD9D-E712-4BB0-9FA1-04B034F76CC7}" srcOrd="1" destOrd="0" presId="urn:microsoft.com/office/officeart/2005/8/layout/vList5"/>
    <dgm:cxn modelId="{9D60CA5F-860E-4D92-B3C1-AA7B6C283640}" type="presParOf" srcId="{20C4CD8F-2CEA-47A5-B662-3447E02D5999}" destId="{78AAE7D4-F79E-4E01-8E27-A18E6659A096}" srcOrd="2" destOrd="0" presId="urn:microsoft.com/office/officeart/2005/8/layout/vList5"/>
    <dgm:cxn modelId="{D55A5C14-4BA0-4129-85DF-8F3AC5CF8EC6}" type="presParOf" srcId="{78AAE7D4-F79E-4E01-8E27-A18E6659A096}" destId="{07DD5D17-2F9D-4623-9DC7-20305542B52B}" srcOrd="0" destOrd="0" presId="urn:microsoft.com/office/officeart/2005/8/layout/vList5"/>
    <dgm:cxn modelId="{84755406-6956-41B4-A6D3-0603BD41C361}" type="presParOf" srcId="{20C4CD8F-2CEA-47A5-B662-3447E02D5999}" destId="{0E8B739F-4717-49F6-97C8-3BB81D5F84B9}" srcOrd="3" destOrd="0" presId="urn:microsoft.com/office/officeart/2005/8/layout/vList5"/>
    <dgm:cxn modelId="{25C3EEFE-4163-4265-89D3-2A27AEC89D14}" type="presParOf" srcId="{20C4CD8F-2CEA-47A5-B662-3447E02D5999}" destId="{16CE0A70-F508-4003-A8AD-30CF279318ED}" srcOrd="4" destOrd="0" presId="urn:microsoft.com/office/officeart/2005/8/layout/vList5"/>
    <dgm:cxn modelId="{23D1FC8D-DCFC-40EE-88D2-2E7492BDA442}" type="presParOf" srcId="{16CE0A70-F508-4003-A8AD-30CF279318ED}" destId="{2C63554C-6D6D-4AC1-9526-5B340CC85B1D}" srcOrd="0" destOrd="0" presId="urn:microsoft.com/office/officeart/2005/8/layout/vList5"/>
    <dgm:cxn modelId="{B2332660-8415-4A3A-AEA1-9AE7350054BD}" type="presParOf" srcId="{20C4CD8F-2CEA-47A5-B662-3447E02D5999}" destId="{0DAEEF65-319B-4CFD-A08B-66B9E6D22278}" srcOrd="5" destOrd="0" presId="urn:microsoft.com/office/officeart/2005/8/layout/vList5"/>
    <dgm:cxn modelId="{E58E5441-E4AE-40FD-AFE7-C9C23795F001}" type="presParOf" srcId="{20C4CD8F-2CEA-47A5-B662-3447E02D5999}" destId="{67D7C58B-E514-4C44-A91D-1D4F5C561AC9}" srcOrd="6" destOrd="0" presId="urn:microsoft.com/office/officeart/2005/8/layout/vList5"/>
    <dgm:cxn modelId="{EC923474-A1AD-4260-B905-7C1693D8846F}" type="presParOf" srcId="{67D7C58B-E514-4C44-A91D-1D4F5C561AC9}" destId="{89D85B83-5129-423F-B33A-D2CDA529EDB6}" srcOrd="0" destOrd="0" presId="urn:microsoft.com/office/officeart/2005/8/layout/vList5"/>
    <dgm:cxn modelId="{75FD0C64-34EB-41E8-B8DE-BC82083F3AA9}" type="presParOf" srcId="{20C4CD8F-2CEA-47A5-B662-3447E02D5999}" destId="{305240B5-8BDA-4054-BEAF-788B606FD530}" srcOrd="7" destOrd="0" presId="urn:microsoft.com/office/officeart/2005/8/layout/vList5"/>
    <dgm:cxn modelId="{066B2988-03B4-48CE-BFF3-3A73901B8984}" type="presParOf" srcId="{20C4CD8F-2CEA-47A5-B662-3447E02D5999}" destId="{B6A2586C-C13F-4F2D-8635-BD0445D573D9}" srcOrd="8" destOrd="0" presId="urn:microsoft.com/office/officeart/2005/8/layout/vList5"/>
    <dgm:cxn modelId="{076857BA-42C8-434E-8CE3-BC483886FE60}" type="presParOf" srcId="{B6A2586C-C13F-4F2D-8635-BD0445D573D9}" destId="{C3111A5D-840C-4AFD-BE33-8B63F823FC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0E164-1585-46E8-B55B-AB37E7FC4AF3}">
      <dsp:nvSpPr>
        <dsp:cNvPr id="0" name=""/>
        <dsp:cNvSpPr/>
      </dsp:nvSpPr>
      <dsp:spPr>
        <a:xfrm>
          <a:off x="2148336" y="1810"/>
          <a:ext cx="2416878" cy="79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Make sure you use...</a:t>
          </a:r>
        </a:p>
      </dsp:txBody>
      <dsp:txXfrm>
        <a:off x="2186972" y="40446"/>
        <a:ext cx="2339606" cy="714180"/>
      </dsp:txXfrm>
    </dsp:sp>
    <dsp:sp modelId="{07DD5D17-2F9D-4623-9DC7-20305542B52B}">
      <dsp:nvSpPr>
        <dsp:cNvPr id="0" name=""/>
        <dsp:cNvSpPr/>
      </dsp:nvSpPr>
      <dsp:spPr>
        <a:xfrm>
          <a:off x="2148336" y="832835"/>
          <a:ext cx="2416878" cy="79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Symbols</a:t>
          </a:r>
        </a:p>
      </dsp:txBody>
      <dsp:txXfrm>
        <a:off x="2186972" y="871471"/>
        <a:ext cx="2339606" cy="714180"/>
      </dsp:txXfrm>
    </dsp:sp>
    <dsp:sp modelId="{2C63554C-6D6D-4AC1-9526-5B340CC85B1D}">
      <dsp:nvSpPr>
        <dsp:cNvPr id="0" name=""/>
        <dsp:cNvSpPr/>
      </dsp:nvSpPr>
      <dsp:spPr>
        <a:xfrm>
          <a:off x="2148336" y="1663859"/>
          <a:ext cx="2416878" cy="79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Upper case letters</a:t>
          </a:r>
        </a:p>
      </dsp:txBody>
      <dsp:txXfrm>
        <a:off x="2186972" y="1702495"/>
        <a:ext cx="2339606" cy="714180"/>
      </dsp:txXfrm>
    </dsp:sp>
    <dsp:sp modelId="{89D85B83-5129-423F-B33A-D2CDA529EDB6}">
      <dsp:nvSpPr>
        <dsp:cNvPr id="0" name=""/>
        <dsp:cNvSpPr/>
      </dsp:nvSpPr>
      <dsp:spPr>
        <a:xfrm>
          <a:off x="2148336" y="2494884"/>
          <a:ext cx="2416878" cy="79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Lower case letters</a:t>
          </a:r>
        </a:p>
      </dsp:txBody>
      <dsp:txXfrm>
        <a:off x="2186972" y="2533520"/>
        <a:ext cx="2339606" cy="714180"/>
      </dsp:txXfrm>
    </dsp:sp>
    <dsp:sp modelId="{C3111A5D-840C-4AFD-BE33-8B63F823FCF7}">
      <dsp:nvSpPr>
        <dsp:cNvPr id="0" name=""/>
        <dsp:cNvSpPr/>
      </dsp:nvSpPr>
      <dsp:spPr>
        <a:xfrm>
          <a:off x="2148336" y="3325909"/>
          <a:ext cx="2416878" cy="79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Ten or more characters total</a:t>
          </a:r>
        </a:p>
      </dsp:txBody>
      <dsp:txXfrm>
        <a:off x="2186972" y="3364545"/>
        <a:ext cx="2339606" cy="71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l.com/article/how-strong-is-your-password-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.wuestenigel.com/password-123456-written-on-a-pape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How to keep passwords </a:t>
            </a:r>
            <a:br>
              <a:rPr lang="en-US" sz="5400">
                <a:cs typeface="Calibri Light"/>
              </a:rPr>
            </a:br>
            <a:r>
              <a:rPr lang="en-US" sz="5400">
                <a:cs typeface="Calibri Light"/>
              </a:rPr>
              <a:t>safe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cs typeface="Calibri"/>
              </a:rPr>
              <a:t>By M &amp; J </a:t>
            </a:r>
            <a:endParaRPr lang="en-US" sz="2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F2F559F-6EBB-D205-C6A3-8D3AC159B5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530" r="2182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ACAF6-F99E-6E63-E86B-6E613809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200" b="1">
                <a:cs typeface="Calibri Light"/>
              </a:rPr>
              <a:t>What not to do with your passwords!</a:t>
            </a:r>
            <a:endParaRPr lang="en-US" sz="4200" b="1"/>
          </a:p>
        </p:txBody>
      </p:sp>
      <p:sp>
        <p:nvSpPr>
          <p:cNvPr id="3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D97D5-6109-1D82-D52A-054599CC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>
                <a:cs typeface="Calibri" panose="020F0502020204030204"/>
              </a:rPr>
              <a:t>Don’t write your password down on a random piece of paper, not in an email, not ANYWHERE!</a:t>
            </a:r>
          </a:p>
          <a:p>
            <a:r>
              <a:rPr lang="en-US" sz="1900" dirty="0">
                <a:cs typeface="Calibri" panose="020F0502020204030204"/>
              </a:rPr>
              <a:t>Don’t reuse passwords across accounts.</a:t>
            </a:r>
            <a:endParaRPr lang="en-US" sz="1900" dirty="0">
              <a:ea typeface="Calibri"/>
              <a:cs typeface="Calibri" panose="020F0502020204030204"/>
            </a:endParaRPr>
          </a:p>
          <a:p>
            <a:r>
              <a:rPr lang="en-US" sz="1900" dirty="0">
                <a:cs typeface="Calibri" panose="020F0502020204030204"/>
              </a:rPr>
              <a:t>Avoid using loved ones' names.</a:t>
            </a:r>
            <a:endParaRPr lang="en-US" sz="1900" dirty="0">
              <a:ea typeface="Calibri"/>
              <a:cs typeface="Calibri" panose="020F0502020204030204"/>
            </a:endParaRPr>
          </a:p>
          <a:p>
            <a:r>
              <a:rPr lang="en-US" sz="1900" dirty="0">
                <a:cs typeface="Calibri" panose="020F0502020204030204"/>
              </a:rPr>
              <a:t>Avoid using memorable keyboard paths. An example would be 123456.</a:t>
            </a:r>
            <a:endParaRPr lang="en-US" sz="1900" dirty="0">
              <a:ea typeface="Calibri"/>
              <a:cs typeface="Calibri" panose="020F0502020204030204"/>
            </a:endParaRPr>
          </a:p>
          <a:p>
            <a:r>
              <a:rPr lang="en-US" sz="1900" dirty="0">
                <a:cs typeface="Calibri" panose="020F0502020204030204"/>
              </a:rPr>
              <a:t>DO NOT TELL ANYONE YOUR PASSWORD!</a:t>
            </a:r>
            <a:endParaRPr lang="en-US" sz="1900" dirty="0"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en-US" sz="1900">
              <a:cs typeface="Calibri" panose="020F0502020204030204"/>
            </a:endParaRPr>
          </a:p>
          <a:p>
            <a:endParaRPr lang="en-US" sz="1900">
              <a:cs typeface="Calibri" panose="020F0502020204030204"/>
            </a:endParaRPr>
          </a:p>
          <a:p>
            <a:endParaRPr lang="en-US" sz="1900">
              <a:cs typeface="Calibri" panose="020F0502020204030204"/>
            </a:endParaRPr>
          </a:p>
        </p:txBody>
      </p:sp>
      <p:pic>
        <p:nvPicPr>
          <p:cNvPr id="7" name="Picture 7" descr="Text, letter&#10;&#10;Description automatically generated">
            <a:extLst>
              <a:ext uri="{FF2B5EF4-FFF2-40B4-BE49-F238E27FC236}">
                <a16:creationId xmlns:a16="http://schemas.microsoft.com/office/drawing/2014/main" id="{F767A16B-E3E2-3B65-866C-D731E0C261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332" r="1871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8101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0A690-3959-F4D5-C642-17518D3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Good words for passwords</a:t>
            </a:r>
          </a:p>
        </p:txBody>
      </p:sp>
      <p:sp>
        <p:nvSpPr>
          <p:cNvPr id="3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F56F5161-1552-9A76-47A7-2DAFFEE9B8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2493" y="2071316"/>
          <a:ext cx="671355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3" descr="Clipart - yes">
            <a:extLst>
              <a:ext uri="{FF2B5EF4-FFF2-40B4-BE49-F238E27FC236}">
                <a16:creationId xmlns:a16="http://schemas.microsoft.com/office/drawing/2014/main" id="{8177C850-5331-37B2-4CFB-63DAA6EA8EB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3035" r="3" b="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keep passwords  safe</vt:lpstr>
      <vt:lpstr>What not to do with your passwords!</vt:lpstr>
      <vt:lpstr>Good words for passwords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229</cp:revision>
  <dcterms:created xsi:type="dcterms:W3CDTF">2022-05-03T14:47:58Z</dcterms:created>
  <dcterms:modified xsi:type="dcterms:W3CDTF">2022-06-06T16:43:50Z</dcterms:modified>
</cp:coreProperties>
</file>