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C07E7-A118-7ECA-55D8-8BE674C1275C}" v="131" dt="2022-06-06T16:47:57.953"/>
    <p1510:client id="{51F0AFD7-6B2A-B17A-5D61-93CE7EE5A43B}" v="977" dt="2022-05-05T15:05:59.704"/>
    <p1510:client id="{5385ACA9-49A6-410F-BDD1-6AFFC4516E05}" v="454" dt="2022-05-03T15:19:35.227"/>
    <p1510:client id="{7E05D034-E8A9-3CBD-30A8-01A043374936}" v="2" dt="2022-05-09T14:38:17.447"/>
    <p1510:client id="{9D1621CC-6C08-A253-CE06-7639AFDC43E3}" v="433" dt="2022-05-10T06:52:23.121"/>
    <p1510:client id="{B4B94FC8-CA39-A742-CF83-41343240798E}" v="14" dt="2022-05-08T09:58:55.325"/>
    <p1510:client id="{E0C48E98-F4B8-CFDA-6B5F-6C2CA58A0450}" v="76" dt="2022-05-10T15:50:36.688"/>
    <p1510:client id="{EC433EBC-0E5D-4CBB-86A1-0B49BA033091}" v="27" dt="2022-05-04T18:49:43.784"/>
    <p1510:client id="{F27F7557-CA34-2050-082B-4899409F3A70}" v="660" dt="2022-05-10T15:26:25.743"/>
    <p1510:client id="{F35B842E-994E-DB39-3073-4D8579D83152}" v="25" dt="2022-05-09T16:50:36.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Tetri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pngimg.com/download/19972"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skleo.com/websites-store-passwords-securely/"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auer-power.net/2019/04/how-to-deleted-online-social-media.html"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ottenwebsites.miraheze.org/wiki/Zoom"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Office Computer Free Stock Photo - Public Domain Pictures">
            <a:extLst>
              <a:ext uri="{FF2B5EF4-FFF2-40B4-BE49-F238E27FC236}">
                <a16:creationId xmlns:a16="http://schemas.microsoft.com/office/drawing/2014/main" id="{A61C5B2D-74E6-4C28-9370-8A19D8BAB156}"/>
              </a:ext>
            </a:extLst>
          </p:cNvPr>
          <p:cNvPicPr>
            <a:picLocks noChangeAspect="1"/>
          </p:cNvPicPr>
          <p:nvPr/>
        </p:nvPicPr>
        <p:blipFill rotWithShape="1">
          <a:blip r:embed="rId2"/>
          <a:srcRect l="979" r="22319" b="9091"/>
          <a:stretch/>
        </p:blipFill>
        <p:spPr>
          <a:xfrm>
            <a:off x="325031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7981" y="1122363"/>
            <a:ext cx="4023360" cy="3204134"/>
          </a:xfrm>
        </p:spPr>
        <p:txBody>
          <a:bodyPr anchor="b">
            <a:normAutofit/>
          </a:bodyPr>
          <a:lstStyle/>
          <a:p>
            <a:pPr algn="l"/>
            <a:r>
              <a:rPr lang="en-US" sz="4800" dirty="0">
                <a:cs typeface="Calibri Light"/>
              </a:rPr>
              <a:t>Private information</a:t>
            </a:r>
            <a:endParaRPr lang="en-US" sz="4800" dirty="0" err="1"/>
          </a:p>
        </p:txBody>
      </p:sp>
      <p:sp>
        <p:nvSpPr>
          <p:cNvPr id="3" name="Subtitle 2"/>
          <p:cNvSpPr>
            <a:spLocks noGrp="1"/>
          </p:cNvSpPr>
          <p:nvPr>
            <p:ph type="subTitle" idx="1"/>
          </p:nvPr>
        </p:nvSpPr>
        <p:spPr>
          <a:xfrm>
            <a:off x="477980" y="4872922"/>
            <a:ext cx="4023359" cy="1208141"/>
          </a:xfrm>
        </p:spPr>
        <p:txBody>
          <a:bodyPr vert="horz" lIns="91440" tIns="45720" rIns="91440" bIns="45720" rtlCol="0" anchor="t">
            <a:normAutofit/>
          </a:bodyPr>
          <a:lstStyle/>
          <a:p>
            <a:pPr algn="l"/>
            <a:endParaRPr lang="en-US" sz="2000" dirty="0">
              <a:solidFill>
                <a:schemeClr val="accent1">
                  <a:lumMod val="50000"/>
                </a:schemeClr>
              </a:solidFill>
              <a:cs typeface="Calibri" panose="020F0502020204030204"/>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Rectangle 35">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4" descr="Chart&#10;&#10;Description automatically generated">
            <a:extLst>
              <a:ext uri="{FF2B5EF4-FFF2-40B4-BE49-F238E27FC236}">
                <a16:creationId xmlns:a16="http://schemas.microsoft.com/office/drawing/2014/main" id="{E6A0B07D-9F66-0E0E-37A8-9568CA17621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96913" y="114300"/>
            <a:ext cx="3573463" cy="6626225"/>
          </a:xfrm>
          <a:prstGeom prst="rect">
            <a:avLst/>
          </a:prstGeom>
        </p:spPr>
      </p:pic>
      <p:sp>
        <p:nvSpPr>
          <p:cNvPr id="2" name="Title 1">
            <a:extLst>
              <a:ext uri="{FF2B5EF4-FFF2-40B4-BE49-F238E27FC236}">
                <a16:creationId xmlns:a16="http://schemas.microsoft.com/office/drawing/2014/main" id="{B4BDA666-9D39-4B00-5D2B-096D550613B8}"/>
              </a:ext>
            </a:extLst>
          </p:cNvPr>
          <p:cNvSpPr>
            <a:spLocks noGrp="1"/>
          </p:cNvSpPr>
          <p:nvPr>
            <p:ph type="ctrTitle"/>
          </p:nvPr>
        </p:nvSpPr>
        <p:spPr>
          <a:xfrm>
            <a:off x="6095999" y="707132"/>
            <a:ext cx="3667125" cy="2387600"/>
          </a:xfrm>
        </p:spPr>
        <p:txBody>
          <a:bodyPr>
            <a:normAutofit/>
          </a:bodyPr>
          <a:lstStyle/>
          <a:p>
            <a:pPr algn="l"/>
            <a:r>
              <a:rPr lang="en-US" sz="3500" u="sng">
                <a:solidFill>
                  <a:schemeClr val="bg1"/>
                </a:solidFill>
                <a:ea typeface="Calibri Light"/>
                <a:cs typeface="Calibri Light"/>
              </a:rPr>
              <a:t>Games</a:t>
            </a:r>
          </a:p>
        </p:txBody>
      </p:sp>
      <p:sp>
        <p:nvSpPr>
          <p:cNvPr id="9" name="Content Placeholder 8">
            <a:extLst>
              <a:ext uri="{FF2B5EF4-FFF2-40B4-BE49-F238E27FC236}">
                <a16:creationId xmlns:a16="http://schemas.microsoft.com/office/drawing/2014/main" id="{C63EFB5D-EFE4-7918-1952-A1E872D7E8E2}"/>
              </a:ext>
            </a:extLst>
          </p:cNvPr>
          <p:cNvSpPr>
            <a:spLocks noGrp="1"/>
          </p:cNvSpPr>
          <p:nvPr>
            <p:ph type="subTitle" idx="1"/>
          </p:nvPr>
        </p:nvSpPr>
        <p:spPr>
          <a:xfrm>
            <a:off x="6096000" y="3494783"/>
            <a:ext cx="5392407" cy="2201159"/>
          </a:xfrm>
        </p:spPr>
        <p:txBody>
          <a:bodyPr vert="horz" lIns="91440" tIns="45720" rIns="91440" bIns="45720" rtlCol="0" anchor="t">
            <a:noAutofit/>
          </a:bodyPr>
          <a:lstStyle/>
          <a:p>
            <a:pPr algn="l"/>
            <a:r>
              <a:rPr lang="en-US" sz="2000" b="1" dirty="0">
                <a:solidFill>
                  <a:schemeClr val="bg1"/>
                </a:solidFill>
                <a:cs typeface="Calibri"/>
              </a:rPr>
              <a:t>When you are playing games with someone with a mic, you should never talk about your private info unless you take off your mic.                                                                           </a:t>
            </a:r>
          </a:p>
          <a:p>
            <a:pPr algn="l"/>
            <a:r>
              <a:rPr lang="en-US" sz="2000" b="1" dirty="0">
                <a:solidFill>
                  <a:schemeClr val="bg1"/>
                </a:solidFill>
                <a:cs typeface="Calibri"/>
              </a:rPr>
              <a:t>Don’t use the private information of others if they tell you, and if possible don’t listen.</a:t>
            </a:r>
          </a:p>
          <a:p>
            <a:pPr algn="l"/>
            <a:endParaRPr lang="en-US" sz="2000" b="1" dirty="0">
              <a:solidFill>
                <a:schemeClr val="bg1"/>
              </a:solidFill>
              <a:cs typeface="Calibri"/>
            </a:endParaRPr>
          </a:p>
          <a:p>
            <a:pPr algn="l"/>
            <a:r>
              <a:rPr lang="en-US" sz="2000" b="1" dirty="0">
                <a:solidFill>
                  <a:schemeClr val="bg1"/>
                </a:solidFill>
                <a:cs typeface="Calibri"/>
              </a:rPr>
              <a:t>NEVER TELL ANYONE ONLINE YOUR PRIVATE INFORMATION!</a:t>
            </a:r>
          </a:p>
          <a:p>
            <a:pPr algn="l"/>
            <a:endParaRPr lang="en-US" sz="1400">
              <a:solidFill>
                <a:schemeClr val="bg1"/>
              </a:solidFill>
              <a:cs typeface="Calibri"/>
            </a:endParaRPr>
          </a:p>
        </p:txBody>
      </p:sp>
    </p:spTree>
    <p:extLst>
      <p:ext uri="{BB962C8B-B14F-4D97-AF65-F5344CB8AC3E}">
        <p14:creationId xmlns:p14="http://schemas.microsoft.com/office/powerpoint/2010/main" val="19446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48635F-E9E2-A9AB-6A80-C5753D7AE897}"/>
              </a:ext>
            </a:extLst>
          </p:cNvPr>
          <p:cNvSpPr>
            <a:spLocks noGrp="1"/>
          </p:cNvSpPr>
          <p:nvPr>
            <p:ph type="title"/>
          </p:nvPr>
        </p:nvSpPr>
        <p:spPr>
          <a:xfrm>
            <a:off x="572493" y="238539"/>
            <a:ext cx="11018520" cy="1434415"/>
          </a:xfrm>
        </p:spPr>
        <p:txBody>
          <a:bodyPr anchor="b">
            <a:normAutofit/>
          </a:bodyPr>
          <a:lstStyle/>
          <a:p>
            <a:r>
              <a:rPr lang="en-US" sz="5400">
                <a:cs typeface="Calibri Light"/>
              </a:rPr>
              <a:t>Emails</a:t>
            </a:r>
            <a:endParaRPr lang="en-US" sz="5400"/>
          </a:p>
        </p:txBody>
      </p:sp>
      <p:sp>
        <p:nvSpPr>
          <p:cNvPr id="2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23136EC2-CC4A-C122-9A1C-2DBE895A3A52}"/>
              </a:ext>
            </a:extLst>
          </p:cNvPr>
          <p:cNvSpPr>
            <a:spLocks noGrp="1"/>
          </p:cNvSpPr>
          <p:nvPr>
            <p:ph idx="1"/>
          </p:nvPr>
        </p:nvSpPr>
        <p:spPr>
          <a:xfrm>
            <a:off x="572493" y="2071316"/>
            <a:ext cx="6713552" cy="4119172"/>
          </a:xfrm>
        </p:spPr>
        <p:txBody>
          <a:bodyPr vert="horz" lIns="91440" tIns="45720" rIns="91440" bIns="45720" rtlCol="0" anchor="t">
            <a:normAutofit/>
          </a:bodyPr>
          <a:lstStyle/>
          <a:p>
            <a:pPr marL="0" indent="0">
              <a:buNone/>
            </a:pPr>
            <a:r>
              <a:rPr lang="en-US" dirty="0">
                <a:cs typeface="Calibri"/>
              </a:rPr>
              <a:t>You use emails to communicate with others  all across the world! It's important to keep your emails safe because, if someone was to log on to your account, they could send harmful messages to others. They could think you have said it, but you didn’t.</a:t>
            </a:r>
            <a:endParaRPr lang="en-US" dirty="0"/>
          </a:p>
          <a:p>
            <a:pPr marL="0" indent="0">
              <a:buNone/>
            </a:pPr>
            <a:r>
              <a:rPr lang="en-US" dirty="0">
                <a:cs typeface="Calibri"/>
              </a:rPr>
              <a:t>That’s why we have passwords and email addresses. Also, grown-ups could have banking details and if someone saw they/he/she could steel ALL your money!</a:t>
            </a:r>
            <a:endParaRPr lang="en-US" dirty="0"/>
          </a:p>
        </p:txBody>
      </p:sp>
      <p:pic>
        <p:nvPicPr>
          <p:cNvPr id="4" name="Picture 4" descr="A picture containing text, businesscard, vector graphics&#10;&#10;Description automatically generated">
            <a:extLst>
              <a:ext uri="{FF2B5EF4-FFF2-40B4-BE49-F238E27FC236}">
                <a16:creationId xmlns:a16="http://schemas.microsoft.com/office/drawing/2014/main" id="{9409EC57-6223-6EAD-29BC-CCEE4F4CA1C7}"/>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3253" r="5830" b="-3"/>
          <a:stretch/>
        </p:blipFill>
        <p:spPr>
          <a:xfrm>
            <a:off x="7675658" y="2093976"/>
            <a:ext cx="3941064" cy="4096512"/>
          </a:xfrm>
          <a:prstGeom prst="rect">
            <a:avLst/>
          </a:prstGeom>
        </p:spPr>
      </p:pic>
    </p:spTree>
    <p:extLst>
      <p:ext uri="{BB962C8B-B14F-4D97-AF65-F5344CB8AC3E}">
        <p14:creationId xmlns:p14="http://schemas.microsoft.com/office/powerpoint/2010/main" val="73653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a:extLst>
              <a:ext uri="{FF2B5EF4-FFF2-40B4-BE49-F238E27FC236}">
                <a16:creationId xmlns:a16="http://schemas.microsoft.com/office/drawing/2014/main" id="{3BD0B05D-7CBE-B6FB-A68A-C05CEAAFF68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734" t="5266" r="35402" b="1"/>
          <a:stretch/>
        </p:blipFill>
        <p:spPr>
          <a:xfrm>
            <a:off x="3465615" y="48238"/>
            <a:ext cx="8668512" cy="6857990"/>
          </a:xfrm>
          <a:prstGeom prst="rect">
            <a:avLst/>
          </a:prstGeom>
        </p:spPr>
      </p:pic>
      <p:sp>
        <p:nvSpPr>
          <p:cNvPr id="43" name="Rectangle 4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3B48FA-682F-1691-582D-05C22079F5CB}"/>
              </a:ext>
            </a:extLst>
          </p:cNvPr>
          <p:cNvSpPr>
            <a:spLocks noGrp="1"/>
          </p:cNvSpPr>
          <p:nvPr>
            <p:ph type="title"/>
          </p:nvPr>
        </p:nvSpPr>
        <p:spPr>
          <a:xfrm>
            <a:off x="519999" y="1180765"/>
            <a:ext cx="4023360" cy="3204134"/>
          </a:xfrm>
        </p:spPr>
        <p:txBody>
          <a:bodyPr vert="horz" lIns="91440" tIns="45720" rIns="91440" bIns="45720" rtlCol="0" anchor="b">
            <a:normAutofit/>
          </a:bodyPr>
          <a:lstStyle/>
          <a:p>
            <a:r>
              <a:rPr lang="en-US" sz="4800"/>
              <a:t>Passwords</a:t>
            </a:r>
          </a:p>
        </p:txBody>
      </p:sp>
      <p:sp>
        <p:nvSpPr>
          <p:cNvPr id="45" name="Rectangle 4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7" name="Rectangle 4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0CF27CF-10C6-3329-C04A-B528A7F42000}"/>
              </a:ext>
            </a:extLst>
          </p:cNvPr>
          <p:cNvSpPr txBox="1"/>
          <p:nvPr/>
        </p:nvSpPr>
        <p:spPr>
          <a:xfrm>
            <a:off x="480999" y="4667000"/>
            <a:ext cx="6772404" cy="20005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Passwords are important because they keep your computer safe from being logged in to from other people. It's important not to share them with anyone! Thankfully, if someone puts in a wrong password repeatedly, your account will be locked. </a:t>
            </a:r>
          </a:p>
          <a:p>
            <a:endParaRPr lang="en-US" sz="1600" dirty="0">
              <a:cs typeface="Calibri"/>
            </a:endParaRPr>
          </a:p>
          <a:p>
            <a:r>
              <a:rPr lang="en-US" dirty="0">
                <a:cs typeface="Calibri"/>
              </a:rPr>
              <a:t>They also keep all the rest of your private info on your device from being hacked by someone else.</a:t>
            </a:r>
          </a:p>
        </p:txBody>
      </p:sp>
    </p:spTree>
    <p:extLst>
      <p:ext uri="{BB962C8B-B14F-4D97-AF65-F5344CB8AC3E}">
        <p14:creationId xmlns:p14="http://schemas.microsoft.com/office/powerpoint/2010/main" val="23599892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81E7530-396C-45F0-92F4-A885648D16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Graphical user interface, application&#10;&#10;Description automatically generated">
            <a:extLst>
              <a:ext uri="{FF2B5EF4-FFF2-40B4-BE49-F238E27FC236}">
                <a16:creationId xmlns:a16="http://schemas.microsoft.com/office/drawing/2014/main" id="{6733703F-E610-AB41-0B11-81C7AE7717C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1" b="11341"/>
          <a:stretch/>
        </p:blipFill>
        <p:spPr>
          <a:xfrm>
            <a:off x="603671" y="-1"/>
            <a:ext cx="11588329" cy="6857999"/>
          </a:xfrm>
          <a:prstGeom prst="rect">
            <a:avLst/>
          </a:prstGeom>
        </p:spPr>
      </p:pic>
      <p:sp>
        <p:nvSpPr>
          <p:cNvPr id="19" name="Rectangle 18">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9496E-B946-F049-14FD-23F40C8730C6}"/>
              </a:ext>
            </a:extLst>
          </p:cNvPr>
          <p:cNvSpPr>
            <a:spLocks noGrp="1"/>
          </p:cNvSpPr>
          <p:nvPr>
            <p:ph type="title"/>
          </p:nvPr>
        </p:nvSpPr>
        <p:spPr>
          <a:xfrm>
            <a:off x="1166649" y="721805"/>
            <a:ext cx="3874686" cy="2147520"/>
          </a:xfrm>
        </p:spPr>
        <p:txBody>
          <a:bodyPr>
            <a:normAutofit/>
          </a:bodyPr>
          <a:lstStyle/>
          <a:p>
            <a:r>
              <a:rPr lang="en-US">
                <a:solidFill>
                  <a:schemeClr val="bg1"/>
                </a:solidFill>
                <a:cs typeface="Calibri Light"/>
              </a:rPr>
              <a:t>Social media</a:t>
            </a:r>
          </a:p>
        </p:txBody>
      </p:sp>
      <p:sp>
        <p:nvSpPr>
          <p:cNvPr id="21" name="Rectangle 2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81DE8B58-F373-409E-A253-4380A66091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4" name="Rectangle 64">
              <a:extLst>
                <a:ext uri="{FF2B5EF4-FFF2-40B4-BE49-F238E27FC236}">
                  <a16:creationId xmlns:a16="http://schemas.microsoft.com/office/drawing/2014/main" id="{F5ACE265-D22D-48CC-99DE-EB81AE92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6FE80EEA-F4ED-4436-8861-0BEAAEFE7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C3642BC8-86E8-47D0-8846-3E4D49E4B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82D35214-3634-4180-BF0E-45B614516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15BE89E6-3D1C-42B5-A950-E72889F8BB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473771CC-5097-4E08-9606-24B0BC9A0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BE872634-00DA-47BD-880D-5C05FFADC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4F151F5C-DE9B-460E-BC51-471F4A8A5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34557B8A-4D2F-4D0D-B746-59EA8531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C764CD8E-E409-4E9B-8E87-746DDE36D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8E27A01D-2F01-4286-9453-3FBF6E84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60487A5-12EB-422E-9588-8FF06FAF73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7D522D20-C9F7-4B34-9066-4B43ADAAB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97B04F2C-295B-447A-8941-0AD4F55516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17D7FF91-B366-4534-B9B4-5710926EE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B5B8116C-ADD9-4826-9C37-270377E8F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22D01D96-8DB8-40BF-83AC-4CA49EC26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44B584CD-5E60-4B15-847C-B30D15DA1A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CF2BB7DC-B968-4F0B-9748-BF0E6E29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CF12C159-3F09-4861-9450-ECD5DB310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4">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5D5238-4209-91AB-D933-7012BC62A8F0}"/>
              </a:ext>
            </a:extLst>
          </p:cNvPr>
          <p:cNvSpPr>
            <a:spLocks noGrp="1"/>
          </p:cNvSpPr>
          <p:nvPr>
            <p:ph idx="1"/>
          </p:nvPr>
        </p:nvSpPr>
        <p:spPr>
          <a:xfrm>
            <a:off x="1166649" y="3379979"/>
            <a:ext cx="3874685" cy="3186359"/>
          </a:xfrm>
        </p:spPr>
        <p:txBody>
          <a:bodyPr vert="horz" lIns="91440" tIns="45720" rIns="91440" bIns="45720" rtlCol="0" anchor="ctr">
            <a:normAutofit fontScale="77500" lnSpcReduction="20000"/>
          </a:bodyPr>
          <a:lstStyle/>
          <a:p>
            <a:r>
              <a:rPr lang="en-US" sz="2400" dirty="0">
                <a:solidFill>
                  <a:schemeClr val="bg1"/>
                </a:solidFill>
                <a:cs typeface="Calibri"/>
              </a:rPr>
              <a:t>Social media platforms are a place to communicate with friends and post things that you have done.</a:t>
            </a:r>
          </a:p>
          <a:p>
            <a:r>
              <a:rPr lang="en-US" sz="2400" dirty="0">
                <a:solidFill>
                  <a:schemeClr val="bg1"/>
                </a:solidFill>
                <a:cs typeface="Calibri"/>
              </a:rPr>
              <a:t>Social media requires you to use a password to get into your account. They also have privacy settings so you can choose who gets to see your account and what information you want them to see. </a:t>
            </a:r>
          </a:p>
          <a:p>
            <a:r>
              <a:rPr lang="en-US" sz="2400" dirty="0">
                <a:solidFill>
                  <a:schemeClr val="bg1"/>
                </a:solidFill>
                <a:cs typeface="Calibri"/>
              </a:rPr>
              <a:t>Don’t post any of your private information because anyone could see it .</a:t>
            </a:r>
          </a:p>
        </p:txBody>
      </p:sp>
      <p:sp>
        <p:nvSpPr>
          <p:cNvPr id="5" name="TextBox 4">
            <a:extLst>
              <a:ext uri="{FF2B5EF4-FFF2-40B4-BE49-F238E27FC236}">
                <a16:creationId xmlns:a16="http://schemas.microsoft.com/office/drawing/2014/main" id="{D884F618-093B-CEA5-72EB-39B8E193259C}"/>
              </a:ext>
            </a:extLst>
          </p:cNvPr>
          <p:cNvSpPr txBox="1"/>
          <p:nvPr/>
        </p:nvSpPr>
        <p:spPr>
          <a:xfrm>
            <a:off x="9737480" y="6657945"/>
            <a:ext cx="245451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295505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0A1ED06-4733-4020-9C60-81D4D8014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0CA3509-3AF9-45FE-93ED-57BB5D5E8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88" y="181576"/>
            <a:ext cx="11823637" cy="650108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Logo, icon&#10;&#10;Description automatically generated">
            <a:extLst>
              <a:ext uri="{FF2B5EF4-FFF2-40B4-BE49-F238E27FC236}">
                <a16:creationId xmlns:a16="http://schemas.microsoft.com/office/drawing/2014/main" id="{C1DE019D-1619-9780-8A21-C7B8135CDBCF}"/>
              </a:ext>
            </a:extLst>
          </p:cNvPr>
          <p:cNvPicPr>
            <a:picLocks noChangeAspect="1"/>
          </p:cNvPicPr>
          <p:nvPr/>
        </p:nvPicPr>
        <p:blipFill rotWithShape="1">
          <a:blip r:embed="rId2">
            <a:alphaModFix amt="60000"/>
            <a:extLst>
              <a:ext uri="{837473B0-CC2E-450A-ABE3-18F120FF3D39}">
                <a1611:picAttrSrcUrl xmlns:a1611="http://schemas.microsoft.com/office/drawing/2016/11/main" r:id="rId3"/>
              </a:ext>
            </a:extLst>
          </a:blip>
          <a:srcRect t="2271"/>
          <a:stretch/>
        </p:blipFill>
        <p:spPr>
          <a:xfrm>
            <a:off x="180975" y="182880"/>
            <a:ext cx="11823637" cy="6499784"/>
          </a:xfrm>
          <a:prstGeom prst="rect">
            <a:avLst/>
          </a:prstGeom>
        </p:spPr>
      </p:pic>
      <p:sp>
        <p:nvSpPr>
          <p:cNvPr id="2" name="Title 1">
            <a:extLst>
              <a:ext uri="{FF2B5EF4-FFF2-40B4-BE49-F238E27FC236}">
                <a16:creationId xmlns:a16="http://schemas.microsoft.com/office/drawing/2014/main" id="{B5CDDD3F-52D6-B774-5F94-4B4078239DB2}"/>
              </a:ext>
            </a:extLst>
          </p:cNvPr>
          <p:cNvSpPr>
            <a:spLocks noGrp="1"/>
          </p:cNvSpPr>
          <p:nvPr>
            <p:ph type="title"/>
          </p:nvPr>
        </p:nvSpPr>
        <p:spPr>
          <a:xfrm>
            <a:off x="838200" y="525195"/>
            <a:ext cx="10165218" cy="2806506"/>
          </a:xfrm>
        </p:spPr>
        <p:txBody>
          <a:bodyPr vert="horz" lIns="91440" tIns="45720" rIns="91440" bIns="45720" rtlCol="0" anchor="b">
            <a:normAutofit/>
          </a:bodyPr>
          <a:lstStyle/>
          <a:p>
            <a:r>
              <a:rPr lang="en-US" sz="4000">
                <a:solidFill>
                  <a:srgbClr val="FFFFFF"/>
                </a:solidFill>
              </a:rPr>
              <a:t>Zoom</a:t>
            </a:r>
          </a:p>
        </p:txBody>
      </p:sp>
      <p:sp>
        <p:nvSpPr>
          <p:cNvPr id="18" name="Content Placeholder 17">
            <a:extLst>
              <a:ext uri="{FF2B5EF4-FFF2-40B4-BE49-F238E27FC236}">
                <a16:creationId xmlns:a16="http://schemas.microsoft.com/office/drawing/2014/main" id="{CB8E68DB-2FC9-A800-1864-73104076AA0B}"/>
              </a:ext>
            </a:extLst>
          </p:cNvPr>
          <p:cNvSpPr>
            <a:spLocks noGrp="1"/>
          </p:cNvSpPr>
          <p:nvPr>
            <p:ph idx="1"/>
          </p:nvPr>
        </p:nvSpPr>
        <p:spPr>
          <a:xfrm>
            <a:off x="838200" y="3526300"/>
            <a:ext cx="10165218" cy="2588458"/>
          </a:xfrm>
        </p:spPr>
        <p:txBody>
          <a:bodyPr vert="horz" lIns="91440" tIns="45720" rIns="91440" bIns="45720" rtlCol="0" anchor="t">
            <a:normAutofit/>
          </a:bodyPr>
          <a:lstStyle/>
          <a:p>
            <a:r>
              <a:rPr lang="en-US" sz="2000" dirty="0">
                <a:solidFill>
                  <a:srgbClr val="FFFFFF"/>
                </a:solidFill>
                <a:cs typeface="Calibri"/>
              </a:rPr>
              <a:t>On certain calls or messages you can talk about your private information, such as those with  family members or trusted adults</a:t>
            </a:r>
            <a:endParaRPr lang="en-US" dirty="0"/>
          </a:p>
          <a:p>
            <a:r>
              <a:rPr lang="en-US" sz="2000" dirty="0">
                <a:solidFill>
                  <a:srgbClr val="FFFFFF"/>
                </a:solidFill>
                <a:cs typeface="Calibri"/>
              </a:rPr>
              <a:t>You have got to be careful in zoom calls because if you message your email address and go on your account, anyone could join any of your zoom calls.</a:t>
            </a:r>
            <a:endParaRPr lang="en-US">
              <a:ea typeface="Calibri"/>
              <a:cs typeface="Calibri"/>
            </a:endParaRPr>
          </a:p>
        </p:txBody>
      </p:sp>
      <p:sp>
        <p:nvSpPr>
          <p:cNvPr id="5" name="TextBox 4">
            <a:extLst>
              <a:ext uri="{FF2B5EF4-FFF2-40B4-BE49-F238E27FC236}">
                <a16:creationId xmlns:a16="http://schemas.microsoft.com/office/drawing/2014/main" id="{D85B6AD8-872D-C6D2-BB0B-6C67E4DD705D}"/>
              </a:ext>
            </a:extLst>
          </p:cNvPr>
          <p:cNvSpPr txBox="1"/>
          <p:nvPr/>
        </p:nvSpPr>
        <p:spPr>
          <a:xfrm>
            <a:off x="9683144" y="6482609"/>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6277169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Private information</vt:lpstr>
      <vt:lpstr>Games</vt:lpstr>
      <vt:lpstr>Emails</vt:lpstr>
      <vt:lpstr>Passwords</vt:lpstr>
      <vt:lpstr>Social media</vt:lpstr>
      <vt:lpstr>Zoom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721</cp:revision>
  <dcterms:created xsi:type="dcterms:W3CDTF">2022-05-03T14:51:22Z</dcterms:created>
  <dcterms:modified xsi:type="dcterms:W3CDTF">2022-06-06T16:48:13Z</dcterms:modified>
</cp:coreProperties>
</file>