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56" r:id="rId5"/>
    <p:sldId id="257" r:id="rId6"/>
    <p:sldId id="258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09556F-36AF-7B86-E723-B90F84FD3B7A}" name="Catherine Scutt" initials="CS" userId="S::c.scutt@cornerstoneseducationltd.onmicrosoft.com::a02cc17d-13ea-4713-8984-86e581f75f4f" providerId="AD"/>
  <p188:author id="{C82A9BD4-F0CB-72B7-037D-37B4A07C42F2}" name="Fran Barnes" initials="FB" userId="S::f.barnes@cornerstoneseducationltd.onmicrosoft.com::d4d48769-482a-4625-a7a3-82e9bb9157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32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Atkinson" userId="7b8ff57c-ed43-4415-b062-f1a2f394c52d" providerId="ADAL" clId="{AC3E97A3-59F9-DB47-B984-874C4F0F6539}"/>
    <pc:docChg chg="modSld">
      <pc:chgData name="Megan Atkinson" userId="7b8ff57c-ed43-4415-b062-f1a2f394c52d" providerId="ADAL" clId="{AC3E97A3-59F9-DB47-B984-874C4F0F6539}" dt="2022-03-11T13:22:28.472" v="6" actId="1076"/>
      <pc:docMkLst>
        <pc:docMk/>
      </pc:docMkLst>
      <pc:sldChg chg="modSp mod">
        <pc:chgData name="Megan Atkinson" userId="7b8ff57c-ed43-4415-b062-f1a2f394c52d" providerId="ADAL" clId="{AC3E97A3-59F9-DB47-B984-874C4F0F6539}" dt="2022-03-11T13:22:28.472" v="6" actId="1076"/>
        <pc:sldMkLst>
          <pc:docMk/>
          <pc:sldMk cId="3820816610" sldId="257"/>
        </pc:sldMkLst>
        <pc:picChg chg="mod">
          <ac:chgData name="Megan Atkinson" userId="7b8ff57c-ed43-4415-b062-f1a2f394c52d" providerId="ADAL" clId="{AC3E97A3-59F9-DB47-B984-874C4F0F6539}" dt="2022-03-11T13:22:28.472" v="6" actId="1076"/>
          <ac:picMkLst>
            <pc:docMk/>
            <pc:sldMk cId="3820816610" sldId="257"/>
            <ac:picMk id="8" creationId="{4D6D2386-D4EB-5246-A1B0-80AD7A482D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A8569-9931-E946-929C-B6B6C9CE560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E60FE-5424-8E4F-8E19-ED268F315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E60FE-5424-8E4F-8E19-ED268F315C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E60FE-5424-8E4F-8E19-ED268F315C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E60FE-5424-8E4F-8E19-ED268F315C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1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4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6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9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3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5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994C-9F3E-1848-B6E0-A78CF6953A7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83758-AB8C-5F40-9B31-3E1089B3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e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, outdoor, grass, standing&#10;&#10;Description automatically generated">
            <a:extLst>
              <a:ext uri="{FF2B5EF4-FFF2-40B4-BE49-F238E27FC236}">
                <a16:creationId xmlns:a16="http://schemas.microsoft.com/office/drawing/2014/main" id="{EF50C4FF-495A-8F49-9A05-E0AD24C0C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352" y="5642543"/>
            <a:ext cx="1943100" cy="1562100"/>
          </a:xfrm>
          <a:prstGeom prst="rect">
            <a:avLst/>
          </a:prstGeom>
        </p:spPr>
      </p:pic>
      <p:pic>
        <p:nvPicPr>
          <p:cNvPr id="7" name="Picture 6" descr="A black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A09FAFB8-4EBA-4548-AB31-475C38A44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858" y="3966142"/>
            <a:ext cx="1943100" cy="1562100"/>
          </a:xfrm>
          <a:prstGeom prst="rect">
            <a:avLst/>
          </a:prstGeom>
        </p:spPr>
      </p:pic>
      <p:pic>
        <p:nvPicPr>
          <p:cNvPr id="14" name="Picture 13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E0520561-AC7D-2646-94ED-2856A2B13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858" y="2289741"/>
            <a:ext cx="1943100" cy="15621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1111614-C684-514F-ACE6-34744D8F8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92" y="9305444"/>
            <a:ext cx="13208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2A0A525F-3B88-F044-9CCD-199BFE879E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92" y="8808770"/>
            <a:ext cx="13208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24626DA-A22A-DC48-826A-A5A5DA302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92" y="8312096"/>
            <a:ext cx="13208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43818F86-74F1-AE4F-8B4C-429A8FBD54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0183" y="8312096"/>
            <a:ext cx="19177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C338B2C4-9D3C-6E49-8694-8BF403B7DD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0183" y="8806869"/>
            <a:ext cx="19177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920C7F-758D-BD43-8E40-4E0E2CD067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0183" y="9301642"/>
            <a:ext cx="19177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390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alamander, green, plant&#10;&#10;Description automatically generated">
            <a:extLst>
              <a:ext uri="{FF2B5EF4-FFF2-40B4-BE49-F238E27FC236}">
                <a16:creationId xmlns:a16="http://schemas.microsoft.com/office/drawing/2014/main" id="{1C94A39E-26D8-D540-B813-9B00D7764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544" y="6208599"/>
            <a:ext cx="1943100" cy="1562100"/>
          </a:xfrm>
          <a:prstGeom prst="rect">
            <a:avLst/>
          </a:prstGeom>
        </p:spPr>
      </p:pic>
      <p:pic>
        <p:nvPicPr>
          <p:cNvPr id="16" name="Picture 15" descr="A picture containing salamander&#10;&#10;Description automatically generated">
            <a:extLst>
              <a:ext uri="{FF2B5EF4-FFF2-40B4-BE49-F238E27FC236}">
                <a16:creationId xmlns:a16="http://schemas.microsoft.com/office/drawing/2014/main" id="{5E24C1C2-3784-8F4E-94E7-341886BBC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544" y="2921113"/>
            <a:ext cx="1943100" cy="1562100"/>
          </a:xfrm>
          <a:prstGeom prst="rect">
            <a:avLst/>
          </a:prstGeom>
        </p:spPr>
      </p:pic>
      <p:pic>
        <p:nvPicPr>
          <p:cNvPr id="20" name="Picture 19" descr="A picture containing salamander, green, plant&#10;&#10;Description automatically generated">
            <a:extLst>
              <a:ext uri="{FF2B5EF4-FFF2-40B4-BE49-F238E27FC236}">
                <a16:creationId xmlns:a16="http://schemas.microsoft.com/office/drawing/2014/main" id="{CE3D6331-A983-584C-B398-96D2AAE09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544" y="4564856"/>
            <a:ext cx="1943100" cy="15621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787E86B-B54A-5048-99CC-1830B4FF6B9E}"/>
              </a:ext>
            </a:extLst>
          </p:cNvPr>
          <p:cNvSpPr txBox="1"/>
          <p:nvPr/>
        </p:nvSpPr>
        <p:spPr>
          <a:xfrm>
            <a:off x="4071257" y="3570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D231F6F-5F2C-E64B-B9F7-13709B5E37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210" y="9282867"/>
            <a:ext cx="13208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88706E6-B9CF-F045-967E-0B475A89E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210" y="8289519"/>
            <a:ext cx="13208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6D2386-D4EB-5246-A1B0-80AD7A482D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4898" y="8289402"/>
            <a:ext cx="19177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CA0FEE7-4C76-1F4E-9098-52EC9007D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4898" y="8786193"/>
            <a:ext cx="19177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C7EB641-7ACB-764C-93E1-CED8C7CB82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4898" y="9282867"/>
            <a:ext cx="19177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E47337C-13D3-8A28-721C-1155AED0C6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620" y="8781112"/>
            <a:ext cx="1331979" cy="3657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081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dybug on a leaf&#10;&#10;Description automatically generated">
            <a:extLst>
              <a:ext uri="{FF2B5EF4-FFF2-40B4-BE49-F238E27FC236}">
                <a16:creationId xmlns:a16="http://schemas.microsoft.com/office/drawing/2014/main" id="{F525FC99-6428-EF45-8513-B00A1A8AB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430" y="6108648"/>
            <a:ext cx="1943100" cy="1562100"/>
          </a:xfrm>
          <a:prstGeom prst="rect">
            <a:avLst/>
          </a:prstGeom>
        </p:spPr>
      </p:pic>
      <p:pic>
        <p:nvPicPr>
          <p:cNvPr id="5" name="Picture 4" descr="A picture containing grass, insect, green&#10;&#10;Description automatically generated">
            <a:extLst>
              <a:ext uri="{FF2B5EF4-FFF2-40B4-BE49-F238E27FC236}">
                <a16:creationId xmlns:a16="http://schemas.microsoft.com/office/drawing/2014/main" id="{5873B4A1-1669-BF43-A9E1-E8A9898F8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430" y="4466884"/>
            <a:ext cx="1943100" cy="1562100"/>
          </a:xfrm>
          <a:prstGeom prst="rect">
            <a:avLst/>
          </a:prstGeom>
        </p:spPr>
      </p:pic>
      <p:pic>
        <p:nvPicPr>
          <p:cNvPr id="13" name="Picture 12" descr="A ladybug on a leaf&#10;&#10;Description automatically generated">
            <a:extLst>
              <a:ext uri="{FF2B5EF4-FFF2-40B4-BE49-F238E27FC236}">
                <a16:creationId xmlns:a16="http://schemas.microsoft.com/office/drawing/2014/main" id="{D2A31064-8C5C-524F-9199-E00B1CA41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430" y="2825120"/>
            <a:ext cx="1943100" cy="15621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A603706-E620-9D4D-8E26-1F9AC0BF1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208" y="9282867"/>
            <a:ext cx="13208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66C3225-DF43-F345-87C8-EFD0FCABE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208" y="8289519"/>
            <a:ext cx="13208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9FBC2D-B8B4-6D49-8E86-9B7A42CF51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4900" y="8786193"/>
            <a:ext cx="19177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CA46797-6D8F-4C41-97CE-19506018EA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4900" y="9282867"/>
            <a:ext cx="19177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CB0106BB-A460-0949-A72C-8BACB79004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4900" y="8289519"/>
            <a:ext cx="1917700" cy="35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774F8AF-BFE6-0C46-87DE-4D2A341101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620" y="8781112"/>
            <a:ext cx="1331979" cy="3657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75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7b4fe9-732b-48a3-ae8f-c76b3398e7f9" xsi:nil="true"/>
    <lcf76f155ced4ddcb4097134ff3c332f xmlns="5440d0e1-0a38-4f0d-b37b-288e25381cc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10F6981DD44E4689300804F3015824" ma:contentTypeVersion="16" ma:contentTypeDescription="Create a new document." ma:contentTypeScope="" ma:versionID="bcbddd51105033beab30d6370e484337">
  <xsd:schema xmlns:xsd="http://www.w3.org/2001/XMLSchema" xmlns:xs="http://www.w3.org/2001/XMLSchema" xmlns:p="http://schemas.microsoft.com/office/2006/metadata/properties" xmlns:ns2="5440d0e1-0a38-4f0d-b37b-288e25381cc3" xmlns:ns3="7d7b4fe9-732b-48a3-ae8f-c76b3398e7f9" targetNamespace="http://schemas.microsoft.com/office/2006/metadata/properties" ma:root="true" ma:fieldsID="c80899db3d487b33f3414b3c7777e2c7" ns2:_="" ns3:_="">
    <xsd:import namespace="5440d0e1-0a38-4f0d-b37b-288e25381cc3"/>
    <xsd:import namespace="7d7b4fe9-732b-48a3-ae8f-c76b3398e7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0d0e1-0a38-4f0d-b37b-288e25381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dcd23f-9a76-489e-ad92-edf042bc1f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b4fe9-732b-48a3-ae8f-c76b3398e7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b1f080-f60a-4bdc-8abf-4815d813f20c}" ma:internalName="TaxCatchAll" ma:showField="CatchAllData" ma:web="7d7b4fe9-732b-48a3-ae8f-c76b3398e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DC2D32-0700-496D-8758-BC4B3E0CE210}">
  <ds:schemaRefs>
    <ds:schemaRef ds:uri="7d7b4fe9-732b-48a3-ae8f-c76b3398e7f9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440d0e1-0a38-4f0d-b37b-288e25381cc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D51155-867F-4BAA-A4CA-E8F2F5CACE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8FD9A-0F64-4BC7-837D-191843DD14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0d0e1-0a38-4f0d-b37b-288e25381cc3"/>
    <ds:schemaRef ds:uri="7d7b4fe9-732b-48a3-ae8f-c76b3398e7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</Words>
  <Application>Microsoft Office PowerPoint</Application>
  <PresentationFormat>Custom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Atkinson</dc:creator>
  <cp:lastModifiedBy>Gary Wood</cp:lastModifiedBy>
  <cp:revision>3</cp:revision>
  <dcterms:created xsi:type="dcterms:W3CDTF">2021-11-01T15:05:01Z</dcterms:created>
  <dcterms:modified xsi:type="dcterms:W3CDTF">2023-02-27T08:40:56Z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0x0101001110F6981DD44E4689300804F3015824</vt:lpwstr>
  </property>
  <property fmtid="{D5CDD505-2E9C-101B-9397-08002B2CF9AE}" pid="3" name="MediaServiceImageTags">
    <vt:lpwstr/>
  </property>
</Properties>
</file>