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16BD0-5F4D-431E-8260-662645A5B8C1}" type="datetimeFigureOut">
              <a:rPr lang="en-GB" smtClean="0"/>
              <a:pPr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BB5C0-3747-4500-99FF-27FBA35D7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.bbcimg.co.uk/media/images/64341000/jpg/_64341677_touristselephantasigiriya021211_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33146" y="764704"/>
            <a:ext cx="43787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Sri Lanka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igherperspective.com/wp-content/uploads/2014/11/coconut-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947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2924944"/>
            <a:ext cx="3168352" cy="18002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/>
              <a:t>	Coconut oil is mainly used in Sri Lankan dishes.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260648"/>
            <a:ext cx="94157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Which fibrous one-seeded drupe is used in many Sri Lankan dishes?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earningforlife.lk/wp-content/uploads/2014/05/Sinhala_New_Year_Greetings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95350"/>
            <a:ext cx="5238750" cy="59626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2530624" cy="2980928"/>
          </a:xfrm>
        </p:spPr>
        <p:txBody>
          <a:bodyPr/>
          <a:lstStyle/>
          <a:p>
            <a:pPr>
              <a:buNone/>
            </a:pPr>
            <a:r>
              <a:rPr lang="en-GB" dirty="0"/>
              <a:t>	Sri Lanka’s new year is April 13</a:t>
            </a:r>
            <a:r>
              <a:rPr lang="en-GB" baseline="30000" dirty="0"/>
              <a:t>th</a:t>
            </a:r>
            <a:r>
              <a:rPr lang="en-GB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332656"/>
            <a:ext cx="8800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When is Sri Lankan New Year?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yessrilanka.com/content/images/upoto/sri-lanka-relig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520" y="260648"/>
            <a:ext cx="33123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are the main religions in Sri Lanka?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636912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main religion that Sri Lanka follow is Buddhism. Followed by Hinduism.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zcric.com/wp-content/uploads/2015/01/Sri_Lanka_cricket_t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69160"/>
            <a:ext cx="3322712" cy="17567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dirty="0"/>
              <a:t>	Cricket is the most popular sport in Sri Lanka.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6602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the most popular sport in Sri Lanka?</a:t>
            </a:r>
          </a:p>
        </p:txBody>
      </p:sp>
      <p:sp>
        <p:nvSpPr>
          <p:cNvPr id="1026" name="AutoShape 2" descr="data:image/jpeg;base64,/9j/4AAQSkZJRgABAQAAAQABAAD/2wCEAAkGBxQSEhUUExQVFRUWGBYYGRgYGBobGBkYFiEYGRkZHBUaHCggGBolHB0YIjEjKCwtLjEuHCIzODMsNygtLisBCgoKDg0OGxAQGzQmICQ3NCw0LSwsNCwvLCwsNCwsLCwsLC8sLywsLCwsNCwsLCwsLCwsLCwsLCwsLCwsNCwsLP/AABEIALEBHAMBEQACEQEDEQH/xAAbAAEAAgMBAQAAAAAAAAAAAAAABQYCAwQHAf/EAD8QAAIBAwIEBAQDBQYFBQAAAAECEQADEgQhBTFBUQYTImEycYGRFEKhIyRSwfAHFTNisfE0gpKy4UNTcqLR/8QAGgEBAAMBAQEAAAAAAAAAAAAAAAIDBAEFBv/EADQRAAIBAgQEBQMEAgEFAAAAAAABAgMRBBIhMRNBUWFxgZGh8CKxwRQy0eEF8SMkM0JDYv/aAAwDAQACEQMRAD8A8NoBQCgFAKAUAoBQCgFAKAUAoBQCgFAKAUAoBQCgFAKAUAoBQCgFAKAUAoBQCgFAKAUAoBQCgFAKAUAoBQCgFAKAUAoBQCgFAKAUAoBQCgFAKAUAoBQCgFAKAUAoBQE54T0iXbjK6hhCjedpZRPPsasowjOTUtkm/QrqycUrdUvU9FbwDZ8pXCJkbZcgsIEcxAMn/wAGvPjj6Drum46J2Vs2t9vD54mh0KmRSvrbtoeX8fsql4hFCjFDA5bqpPP3r0K0FCpKK2TKKcnKCk+ZHVWTFAKAUAoBQCgFAKAUAoBQCgFAKAUAoBQCgFAKAUAoBQCgFAKAUAoBQCgFAKAnPC11Vd8ioGI+JgswwJAJI3itODnGFa8nZWf4KMTByp2XYuacQsLJW/b2QoALqiVJYkfDG5I59zW2VTDz/c+ebnurJMzqFWOy5W5bFD8RODfJUhhjbEggjZVB3G1edXkpVZSWzZspJxpxT6EZVRMUAoBQCgFAKAUAoBQCgFAKAUAoBQCgFAKAUAoBQCgFAKAUAoBQCgFAKAUAoBQCgFAKAUAoBQCgFAKAUAoBQCgFAKAUAoBQCgFAKAUAoBQCgFAKAUAoBQCgFAKAUAoBQCgFAKAUAoBQCgFAKAUAoBQCgFAKAUAoBQCgFAKAUAoBQCgFAKAUAoBQCgFAKAUAoBQCgFAKAUAoBQCgFAKAUAoBQCgFAKAUAoBQGxbJPT77Vy4MXQgwRBFdBjQCgFAKA+gUB8oBQCgFAKAUAoBQCgFAKAUAoBQCgFAKAUAoDr4Zw979wW7Yk8yeijqT2HL7gdalCLk7IE83gu4bbOlxWZTGBEE+y7mT/Xep1KeSWX35EoxvG6I/w74euau4yJAK88jEfPas1Woqf7idKlKo7I18f4Fc0jhHiT2MifalOrGoroVaMqb1I02jVhUYgUACkmOtAdB0hESYJ6R9K5c7Y+afRXLhIRGYjnA5fM9Kkot7HDYmme3cxuIVYT6WU84Mbdd6i9rnbal44T4XsMLXnszvdtZwMhHxFQNuZVZ+vyrFWqzi/pNtGjBr6is+JuFmze8lZYCCjEQxQgHf5VppTzRuZqsMsrIitRpCokEEfb9DU1K5W0TfCvCNy6qM7raFwSuXbmGMbgGtHBap5/ZEU7uxF6/g9y1dNojI85HKJiZ6CahODhudNDaJh2O4G0zJ5bRv9KgD0274M0hvMgF/FXW3kNiCQDIUrEQffaOprzpV6ikenGhTa2ZRvEfAblnUNbW25BZwpxMNgYJBiDAxnsTW2jLiLTcxVqeSRHa7hV6zHm22SYiRsZ3G9WLVXRU01uY2tC7AwrGOcKSB3kjlXG0twk3sj5ptBcuMVRSxHOOQ+bcgKnGLlscN+p4Net3RauJgx/i5R3yEiI3qO6udas7Fr4bodGbWBstk3w3bpgk9IAMLPSf90atPiJS0Xr68/Qm6Usl1uVrxHwr8PcAHwsJHcRsR96urwjCX07FMW2tSJqkkKAUAoBQCgFAKAUAoBQCgLh/ZlpmualkRwruoSD1UsC3/AGqPr05iEq06bWXnp4FtKnGd7vb3LtxXwgmqv3LbEzJ8v1iLaB8SFAWPhk8uY3O9YXiJyqXubv08chxeEEsC5qbQLG9bfA3AccihYBiZ3kzJ9ppXztJ8mdoZbtLl7nH4o01rUai3byPmksxyYkELuwU/IGO87UoylCLfI7XhCbUeZO8Z8MW/wmCaW0jjJiwcSAseqcd5kbT2qEazUruX9kpUU42Uf67lK8OudOStqyLr+sNdJhT0xQ4npE+5Pzr0J1YKCzLuYKdN5mkWG9wHzES66lWnNWAVo3AYNgWULBJknp0q+tjaVSnZL6kI4aSld7FlueH7VnUrZFnTt+yQHMAZuACSTiSQSY7wteXUk85spQWXkQGs0LaW0i2rSsb2pvwBsBixxaADKxsOWw94r0IYvJRy+rfz8mOdC9S/ch+Ledq7eRtOt7zECyIVyuxKvA5LIP05k1dTqRqQ4SSvvp7lU6covOTui44rPpXaWYWrSMqKwhiBkCEHNWDDE/pXlVIWk10N9ObsmRnD41+s1bOpNvT28QCYYrazCqWG27dtoEVbbh07ddSm/EqN9NCV474Vtvoi6aby7iorgiBIygoRME8j9qopVJKWr0L6lKLhotTDR2PN4bpr2aiQEBkqcLSi3htuCXUywg/MVrrYqqlkvp2KKVCDWb7nE3B0TiFu2Zu2/LNwrLOV3ZVXJt945HaZjnVMa0nTu/AnKiuLblud3iPhKXL1oW9N5IKjfYMCxZV2j+ILO5O9SpT+qzOVofSmkSvBPE637Vq6zEF1Oa4t/jWzbVo5iDz58jvvWetTyuxfQq5kRGv1Zu6jWEAOLaAIdgAUxN1chJyLPbEwfgA2ia24ap+npXtrIzV06tTsiN4jpdRc0zm+ENvBCHAcFMm2PrMECCTuCPea7DGtpwtucnhtLls1Fk2dOttXtwUXHYyFAPOGiTG385rzU1Jt28T0Mrikkyv8B4fOnvDToXYOXdwokyfhQE7lYI32nfuK9eGLdOjkW738DzOCpVG+RHeKOE3LS32u5ulgWGK3YYsXYKMHA9IBlSORBOw2NU06spLK2SqwUdbFzjT3kW4oZlu43h6t4GIK4ljsIMgbST1rFVTTNdPK4nlv9oOqRtRgikFCxZj1a5DwP8o/ma14ZPJdmPEuOeyRVq0GYUAoBQCgFAKAUAoBQCgFAWzwLpHt3l1TBlVMjbPIs8Y7d1EnflIjvGijhnV32OZ8r0Lvp9fdRLl98VZlxDKxaLhIAOBA5kjafnXnywLhiFSlz59UeisTmpOa5exCLoxp0VRaO0m5cU/tCQTBJBBnc8uh9q9PFYK9NOHL3MVGqoy+rmcmp4aLsZBlbNcHDSRMAksZJMx+ldo4JRp5Z7vocqVc0rrkT3Erz3bBtyVG6liSSZ/LEQB3J5fOKxv/ABkoVI21TfTbxNX6pTi+T+5h4LZUtBWtpcOmNxkbrjca2AO4O9ydjVWNw8qUuzO4WadlzRPcctfu1yzbxtAHHJQSQt3aIBENuV9tzHSs+FpcWso3LcRUyUnY4OMcVdje1mKMVDYrJJ3MKrQQDE8432rtShOFXhzWr9/A5CpF088XsR3AeNagaXTXLrFPLZxkVXdbpBBaeWQy3PPbvUq1GzRXSqtq7O/jOubVhUA9Oxy5QGcnKJ7qCDz2EVq/x1BRcqrV2tl4kcTWzJR6mvQaPUabK4bJuW2kg4shyIOLC58LSefzPOtGMwUKzzRazFVDEOGj2OPgmgOmuNlKi6txTBK5kqbkbnc7NE9/nMMbQhGimtbaXOUKj4niTmt1V+5w++toOhLYBiw5NcUbYknZcvtXm4elxKqivnM2VajjSbK9wvNEt6cOq2lEDNJGZ9TN8QIliT7frXrYv/HXjmhq1y6+HcxYfEWeWTsiDu67W/i31Nn1icPRiZthoAwkkTEz3JM1mWBk6aVt/uSliWqjkn/otPifVkvYu+TeuOAGyWIYSrD1DfoOYrLSsnqaK15LREJwHTOLAsW1JLMrkzAQspW5JAMmVSBy5dQa9J4GNSpFyWiXv0ZlhiMkGlvc7eFMNK72/N8wPawNtNyHZpJB5E7MSQfzAHkK7jqcnS1Wz9vlr+HQYef16c/ud/Edblo0R1ulHyDbjKEyAXZp2YgQSB0jc1gwFCNSq2+XuasROSp26mVvXi9p0Zpn4VtLGeQiRkZKW/uQDtzE0fpqiruilq9b9upfxYukqjfkc/AtZ+DtPblovQQP/buQM0kEkZHf7jnz3Y7C8NKa22MeHndtHDxX8Rd0rW7NkzrXkjInGzp2JBJY+mXIEkx6O7VVQpuT+k5iJbXJPgtvDRJayQvprl+0wyjIFlaR/EMmb6TUamGnVr8OHm+ncnSqRhSzSILxDwsaollX1iWa4NgfaOo7V7P6OHDUI8uZglVcpOT5lF1ela2xVhBH2I6EHqK8+pTlCWWRNO5pqB0UAoBQCgFAKAUAoBQGzTWS7qg5swUfMmKIHs3iiwq3bdu2IVVAAG0AABR7CBXtUdI2KHucw0WdtrZyUShMdMSGUiZiCJ/qK5UjGbV91qiUZOKdtmSfD9JLeQ0HzMcWZZKwGJbIAmCRBHuDUKlTIs72X57EoRcnlW50eI+HLo9Nnd8rK2bDyFdWO4IEm31I3EzsedeXh5S47m6knu8r212W/Lka6iy0ksq6Xur/AD8EVbRW4fi6qCAHNwyTtvGPWOXflXrNPSV/LkZMyWjIO4GsvkUztPbay082kiGxHRYUDcmD06YP8jTlw80et/Uuw1RZ7Mk+BFjcKKA9s5BGJiG3AIX4ZPKf5GpUKCwtPiS35voufpz628CNWq6ssq25EjotCgtl8VzBxcgSqgGQI9onfqOkTWybUms3LbxKYq17cyK4s91rr3WK+tUWF23t/CGkkM09duvaseLwbq2s9fwaKFZQvc08ODMvllCjuSzNlkGIG28TOI5e0dhWiGXC0lfZc/Hm/wA9EQbdWXcmuH3r/lXNN5h3AYAwQACCACRKztyirZQhmzW1Km3axGnh1y6jW1zb1ScVy9Q5EGDHT3pOMJRtJ6PqVqTi7o2abR3WAALgWySVQSskYklSDvBPvuayUqGGwrvKSTfV8jROrVr/AEpaLkiVTQK1sMZK8mnmjDbbqBGRE9ZHStcal5W80+q/r7WKHG2pwf3SbpwtJJ5kgAExEtJ2A6T+tWOcYK8nYWb2N78H1DfuklSFDEZz6dzGak7bjl2ivOqrDQf6h3a7deppjUqNcL5Y473Bm0zogKhmiYJiDI3Mb/r1rXh8VTrU3OCdl21KqtGVOSjJkVoQt4hizC6jOoIIghDvI6n1CD2q+nNVLdGn5kNY+J2XdFfuXUlkuhgLagghi2XOBtk07kRy5VVh8HDDOUo7PV9rdO1i6riJVbZuRNcaFrT3cbSqFVTmVyMsMQSCxJiTtvyq2ldq75+pC5XLum8w3FJIzJOwBAxPL33ntyqU6cZxcJbMRm4u6Ll4L0j3kt2cRnbLZb7FBkFJnmIYbd2nvPnRpLDKz/30LKk3Ulc+6bgi301WptpbAsvfsqeQ/ZLOQERBcnfqIqfGjGSXN2IZW0VziGrChXtxhdUoR2KQB8hFxT9KtpytJx8/X+7nGrpP5p/ViM8RcKGp0LXktEm0GYOqmAitBlhtGHq37VDFqMoX5nIbnmdeYWigFAKAUAoBQCgFAKAkfDj46vTk8hetH7MpqUP3I4z03i+oF5Q6sRcQBuUHE/EpB6qdiOm1exFpq6KbW3Jjw94iBa010ICispn/AA3WB6gQphgeYI+tU1adovv0JR3O3iVn94ssG9Fu1dErkP8AFKFRJ3ICBoMRuDXm1I1Wm6Kf1O725f3qzXRcNqj2/JF8c4izK1q6qNpydiyksOQgNPpG0jYETzrNWw1WlBVHvz7P+y+nUpSm4r7cguotZ2RbEI9uNiSDizZGD/l2/wB69DDOpUpLi6rfXtt76+RlxGSM3k+X39iZ8QeHxqlC6fTuArg3HzSQARKx5rRyB5DlUoVlLWpNNefLXoVzpTg7ZWn/ACRfi500aWylh7XqCgsCAVxMMu5B9eExPOmGdaUpcWSlG2y7+VztThqKyq0kYjX23v2rKn/iLlp3AgbFLTFQSdsjkJn857VKFOVGkot/tVr+1/Q63mk2luyV4lwW7f8AJFq3prIW4uKeaJYCS2WFrblEb8qo/UxyOLm7y59N+5Z+nqO/07HDx9Ra8tm8hDmYa05YSmBIYm2sGGB29ql/j6aaknNzW2vvze5LFSd19GV7/NDDhPFLY1BdlDMZA5dMREEHaZMx+WtUqM3CMFK1tH3sUKcVJtq52+D1vD8SqGP3g7EpybKHycRsBER0rNi5qDjmV+W9jtGMZZlKWXntcnv7gtWAzpdvGXIaHsbHflKfSB2HvWTEVoVUnUgnbTd/yWUYqL+mpby9tUUTjXFPLv3dMn/qN6D3LNcRm22/Ll82r2KaWWLXRfYxN3u2WnRIi6gorBQAcTmVG4U/ECDG569Kz4hyjRuvcuouDl9e3YsB0en82Ysk4RJa6xPM79I+u8+wrA8TVzWv89C+1BR53PN/G10LeUqEQNZuj0SFyWYMEkziT+lehg6s5Q+t66+1v7Ka6pqX/Ht3K/wjiLaa9Z1VkBV8wXCNzjadWR5AIJHl78xyFcVJ8CObXb7EXJZ3Y9i0fDHS4zE2nW+2Ybk9t22JQSwxiTllINQjOFVqSusq2vo0uv8AolZxvazvzPP/ABeiDWhbQhCrXCszOIUiJ6SoP0rdSzRSzu/zQrTub/7OfPZbr2+9tICFjj6zlEiNwR8yKzYurFRi5xb8C+jTztrMl4lh0Nj8LrmR3gPZR2eMIMuzgjLkVRRz59KhVrcSjnirW89iOVQlrr4HzXrYXSXLdrG2jBt0tuhBeApU5lT6+cz1rHQrVJTjfmSm6TTsmny1+/keUcSc21uK4iRCRyW/bKysdmWSPmvvXp1bq0vL54P2uVK1rFh4V4huNpNLpyVFor5TgKJYFSu5MxsRyj3morDU5fU1qzvFmllT0PKdRZKOyHmpKn5gwa85qzsSNdcAoBQCgFAKAUAoBQHbwW/5eosuDBW7baT0xYGa7FJtJi9j0zR8ENrSXTcY29St9mAYz2Ug9CGAJO+8jfrXVjpLE8OGsbbeHTw/Bo4MXTvLc4/D+tU3VH5W9QgziRvz6iOvUV7EZqUbrmYZKzOzWa06e691GDC4UBRyVUsJC+XMyxG3KNhvVThGkrr0/gldyepuHFhdZFKA5MAVgmOxj5xHz7VbGzVyNmjHxx6PJC7eprIAH8a22QgfMMPvUbpK7C1LnY8QnyS76X1NiYCmSSN5AubmTj0+0V4jw6tfNHXbV66N/a5q/VYlaX29it+N9f8AjEQCzctLmfW4gW7jhQhIJIwZgqz0y71rwkMknaaafJPmVVKlSbWZbLoVPw5cd9bbe3ubIQHIfCy28QIPXMH7VfWqqEdenL3OxjmWh6Ra8SatbioqW5VQzKDCgs2MbKPzBhO3w150oUYJNya8u2br0ZNqrN3cr/LHFxK3dvMTfVVEliBBBF6FncbmUTn0WtWClRu8jevXtv7NEJqf/k729iqcT4edLrbTLJS6qFQJO6gLc367sD9aYfEpVqsajtZ8+j1XsWzpNxi481/ssUp+JDG6ykxCgjcoAw6E/mbtzHvUa0pVKkHCClHrZ97810XyxQ6cVfM7NcvQ6ODayy6Oly/ePmF7k5P0YqRPdfT7bHnXMmIb0pxt4Lvr9u4fCS3K1xu8q3rTzIS2cm33uTEQeYJckfTtXoUOJ/7FbfTty27FMrWtEn11Js43YUs2LPkSuKbSAwB6dDEzzFeP/kasnX4b/auR6WEhFUsyWph4z8UJdBNk5KqhQbZtkZ8mIdmJK9N13gb1lcql92vNlsVFQ019Dz/iHE8lK3N4uShn1BWDB12iQPSPqa0LEV9Nfm32uZpRhd6Gq1qJX0WyYAGWJYgDYbmY2qyFXEXvG/pc41Stax69wfjKJpH828oHk2yi+mbZuh0JYr3I5naa20pxhUSlHKtNXez2b30VncpyaaO5QvEWpttleDCAptWyDuznAsVPsp5juauxddVsRCNN3S1bXsSjHLBuR2+Eb5FgsGCwTzEj0wRz58z9ves+KcG1CcM1tVr1duXgQyX1Ol9WdS3rOfmY2mxCyrMbjg4ggQoWelWyX0uFJWs++109+66BWTuyd45p9IwGnCsrJYGBjcMAypyP8YJPvz2518PE5rqWmmnnq9umnY7mh0KdxLTtcSy5hWa4iOSAYdMkVoPcGPtVuObWHk7XOUrZ0iJ4TYYs1lJJRyVJ29IJAYn3EGqf1kKNNcTfTQsVCVSTylc8WWSmsvKQAwf1AGRkQCxBgSCZPLrWaVRVHmjszjg4PKyJrhwUAoBQCgFAKAUAoBQHp3i3ilzV6fTlrCpdNpS8Of2ikSpKwIbYNzMSfatWFw2RuXJ8unn4bidW6y9CD4Zw9bbo5VmX8yloYe6kRv8AP9K9CNJrVFLmWLimutslpBEB5kyAAolQTB3J2P8ArUail0OxaNFjWKLmecEheUypAAmTHWeXWuwuklY7Kzdzq8cuf3B2ba4oZpABIzOPyAEfc96wvFP9RwraXLuCuFnW5L8X4ldVVKuCRuRAyIRLYJUnqIy7k965PCYZKMJXsu/rf19CtVKmrXM02OLG7au27+EXLfpJEAhTkAp6GZMe9WUcBSotON9L89NdG/sRlWlLcqvgdiurv3uaqpmZPqY+kkLufhPufrUpa1Mr2d/sSS0bJTVa+Sw/EjKSZLEISxkgiZEnrFVydPNmyL2vp2sWLa1zf/fZ2i5l/EpLkSI6iQ3sdvpWuFOlvGKT7IqbezZH8a4obcXCSWGQAAhQbmG/f8on5AdqwY+jxasYrlv+PyaKNXhxb9DRwrWF3tkyxBJPf18z/OteZQgrcjJZyk78yT0HFrVpLOWWSZSoTaHJYqdp3UyCJ3BB571R4muVf35FjUeZy8UNi9c0zWmMOxJtkEFcYLSD9B27VszXauUrRMmuJjTlz+It5egHYNlJJ2GO23zqqtSU4/tv5Eqc7cyKt6LRKCsXyGH59gNjEYmZBjnNZnh5Wu4W18fnsy1TjsmV3UcIDMRZS5jtE49faZj51ZLDReyfz3K85MeGuIqA1i4wFohU9YwZSBjlJ9LKdusjbatNF8OGV8uwerJdLtm3YNtrqM6Jdt7EkPbEm2xI2MHtvvt1qm86kcjWj58vLwLVljqRmu0AGkSbaMdmtXAxBIueshkjmrEjYjr23zYVTTlba9rNdO5Ks1pfoaOEWbgB9ER0yPSenI16kZySsUZkXDw1cW0jXMCQlzIkAK5crjAJYrAB9ufWslSNSW6JXiQXibjguvbNpLlt0DetihnIzEBtx9alBSjucdhpXa+oW7aGEglQwhiN/UYJC7AxH1NX6takNEaOGa2bmo1DDBcizA8wtsARt1hfvXzWNfErfPA9TDfRTuedcS1z37r3XMs5k/yHyAgfStEUkrIxyk5O7OWunBQCgFAKAUAoBQCgFAekeNtapawbYJBxaQOZIIxI9gvL517DairMoim9T5Z/JG0qRuNp2In/AOw+tWqcdLMjlfQ16myzWmlQDiY5TkNwI6npt1BpJpxOpNMr9nUGACZ/Qz71VCRY0W7+0hWuaTQPbxM2yPQTiDJaQTy+R3ER0rwtXXad7677/O/Pc2vSiR2ht3r9pP2gJS3zESMsktyT0MKT3G9erOlmipXf4dzHGdm0Rev4pqMCrKoViegPvzmOo6dasjmjFLoVuWtyU8Hqw095pUB3iSQB6EmTuNgWX70pxTcr7nbuyMLBVzc2mWcGCfVzxI7j4j239q4nBvcnZ2N3DNOGAJHcAZD2jmeex+/tNXwkmRaZs4/o2dVRULCVkjcAAif51yrJNWIWtqcNi01p7JwhiQJHcABgfrB+vvVbUXZHU3udms08o7oh9ABAIns5Hy+JasSyp9SL1Z0ppg3l3AIxYMNuQMjr7RVjaaTuQV07EnrUlhLA8pJnmN55bb/apJu2xKxyanTYJkY2O24JYHZRA571zMdsYCwXZbSBmZoUlRA9vUY3NcnKyu9gld2RjdKrdBZcJBDbEICDi28cwSZI2gr71mwk6maSlqlt4PU0VsjUXHR8/FaHzShcWtuyviApAiTIIIJYQJbqdhM1biKkoUZNb2IUoqVRXN/jG9aXSYWR8PpET6VgOQDz+LD7HlWTBO2Hi5c7+epZiUuPJR2Vvsc/AdRNsEgjcTt0jE/oT9a2KcWtyjK77FkdkWwrOYHmXGbEiGBQ20gd/WPrXHdy0GxCWtenn6h/UAttFAgCWunORBiIE/Qd65aV9vf+juliS01q6olgQrKSpKsJHMEGMY9XOetFVhtz8V/sOD3KH424uCzWLeykh7hiMmMED5dft2rya9O2IlJ/NEaVU/41FFRqJAUAoBQCgFAKAUAoBQCgJTiN4vcO/RF/6VH/AJr1XK7RVFWRNabTY2UuEwWZgoiQVTYsfbLYDrDdt7KdbNNwXLfx6emr8hNaXZlptZhcB3EGdm2BPuQQR2npG4q3NfQ5Yi7npcxyBP6TH8qzrSViV9D0m3xGy+hs6cZMqpYAkhQzO4GWIPIOGO/bfc14FadR13Jb6+x6dKFN0rMoOl1TWWcZk24YKJmJPIgzG2/KvdUWkkeZdO5suWjeYCQ5YgADMmTsBuAopNO25FLsTvG9N+F04tqd0xUldxNzzGuc56wB7A1lwte8522/j47+Roq00lG5TAen9fer7lZavCV1UvIMgs8s1ySekqwHomJPbfpXZvLB2+9vG3focWrJDW6hjqllUFwuQysoKj48/SI+EAmB29qlWlCFByi/DXfp6kUnKSTRAG8Lq7giCSCoAdP+SRkPkZHvU19UFf5/JBqz0OV9a24Z2fpLcoH/AMvUKjnsrI7vuS+nZrloOJxS4gIjY5AkNM8wREf5lPXaar/WoPZpv0t88mc4aSuTfiFvLuFZ5BevOQJO3Q8wO0VPCVeLTzvv93p4rnyvexGqsrsQq68hipMzEEyYgzsoG57AczFWzktiMepI6ViHTLZAV9LHaJ3LEAnvJBJqFS7pyUd7Pa1/K+l/HTqTjo1c+XsczbuAsPXGJZjjcPYADYBR6R+WdxVGDq8SDn18tvfvq7q9upOpHK7EDpNUs3gZMJc3P5iAcTHT3+Zq2c/pdvmxxLYhuIaiVtqpMKGO/Pcx0+VUyndJEorVsl/D1j9ncYmAgUSBzdjsv2kk9APcV1VsslDm/t1/gk46XJzWcQH4UIYJ80mR2VVacehJ5/KuuTzshZGnV8W9CWwltREsyiGdvh9XeIO/aKkmlqRZI694tWLgJxKKpAYkAgbEb7BgpkfxI3tVWGqp1J03yd1p82vo+jXcnUi7JnnniF8tQ5HXH/tWsmL/AO8/nIlD9pG1mJigFAKAUAoBQCgFAKAUB26cZXIJiZk9h1P2rVOrlTkcS5E3xDieWKLstvYDpJgR/wAoAX6E9ajglki5Pd/Pff0XI7Vd3YjF15FwkE/QkHb5c60qt9TIZdD5qb8sx71xz+psJEpwnV+XbD9Q6/KFZX5fMmsdRJ1491/KNtK36ebfzYhLl6WM9z/Q7CtvE1ZgtoTXC9cLbW7uxxYEgk7EHmAdqjUlmg0uZOL1TZnxHiLXEJLFlZ56fEJ5xyMH9ayYWORyT30Lqss1rEE96rpTKiXtcQwZWQwVxII7jeasnKMlZ7MirrU7eK8Ym4t5RB8slYPwvGA/6Qayv6ocJ7X9Vv7k9nmRBJqYUCtSqaEbGpL1QU7kbExwrjJspcWJW4hUjsROJ32ME/zEEAiUkpZZc4/H8/B0367ipuOzMZLEn71qhKMIKEdkjPJOTuyPu62HVuxH25f6VVVrWkmThHkS394bcxVnFO2I7U8SgT+ZQQDvyPL7f6VSpqEpNc9fPmSWqSfIjFvwW9xH8qSqbnbGhnkj+upqrPsSsTQ4jha8peu7HuZk/cgfRFrPRk5VHUfl88PdsnPRJGl+JbAdj/rzrU6pVlFzXSo7iR+tS4pyxLcN4sGsvZY7QSp7HY/oQrfIN3qmcrTjVjvz+eF16dCa1Tiyqa65k5Psv6ACoYiV6jYirI56pJCgFAKAUAoBQCgFAKAUBttXipkV16qzAW6akpWOWMMqKR0z8yu5wb01MJHv/wDlRv8AWmWKX/G4nMzb1LOVWNiXtoopWQPgvbRTOLGstUWzpmLtdzAXLxIAnl/v/rXLgwypmB9VqJnLGXmVLODYdQalxDljW9yag5XOpGwak13OxY13LpNHMJGGVczABqjc6fS5onYHzKlwfc67mBnbvkcq7m5HDW5k1GTu7nTGuAUAoBQCgFAKAUAoBQCgFAKAUAoD7NAfKA9T8EI34EkKTFskELO/mXASNucV87jMjxlpdVv4L8nof4xZqk1La0bX8ZX/AAYeObajSv5bXGXFMs1iGDWognvLduXWrcDfirPGKd9LPdWl/XU2Y2KVB6JPTYh+DabQ+VZN4WPLwRrjm4fxHn+bBt+UHny/L7LGJJnKvdPDOvh+i4dZVRqDYZ8rYbFxdGL3bwJBS+gEWwhJBJUESN6AieGcM0zhCxsDHWkXMr6D92/Z8smU3F+P1KJoCU0mk0Ga5rpfIHklW85vNe4WTzkuKLkrbA87fECFtkMZ9QDS8N4fhCvZbK0rZ3HGaZNqWxZPNSLgXyVJTMgoIQh9wKtwvTqvmhhZe6uGK3LgFsqZzIcOFZh6dsuRbqNqKzldbpdld9uv2OMk7Wj0nmqcrZs5Bd7m/wDxMSVyDAfh+sAR1mqHUrZbWd/D/wCfT9xG7OWdKb1poXyzZus4gj9oovYgp5pgytuFz3kcpqf/ADcNrndW8NL628dbHdTqB0TIIVVLC6YMggoq47+afLlsiFhpnGetQ/6hS32t8218dOpzU6DpdHmoPkeXkIYXJYt5pBVhnsnlbyQPy777wz18r3v4dvDe/wDoale43ZAeU8sLsPQU5xPwrdufea10W3HW9+9/4X2JIjauOigFAKAUAoBQCgFAKAUAoBQCgFAKAUAoBQCgFAKAUBut6t1EK7gdgxA+1QdOEndpHbsXNXcYQzuR2LEj7E0VOEXdJeguzTUzgoBQCgFAKAUAoBQCgFAKAUAoBQCgFAKAUAoBQCgFAKAUAoBQCgFAKAUAoBQCgFAKAUAoBQCgFAKAUAoBQCgFAKAUAoBQCgFAKAUAoBQCgFAKAUAoBQCgFAKAUAoBQCgFAKAUAoBQCgFAKAUAoBQCgFAKAUAoBQC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data:image/jpeg;base64,/9j/4AAQSkZJRgABAQAAAQABAAD/2wCEAAkGBxQSEhUUExQVFRUWGBYYGRgYGBobGBkYFiEYGRkZHBUaHCggGBolHB0YIjEjKCwtLjEuHCIzODMsNygtLisBCgoKDg0OGxAQGzQmICQ3NCw0LSwsNCwvLCwsNCwsLCwsLC8sLywsLCwsNCwsLCwsLCwsLCwsLCwsLCwsNCwsLP/AABEIALEBHAMBEQACEQEDEQH/xAAbAAEAAgMBAQAAAAAAAAAAAAAABQYCAwQHAf/EAD8QAAIBAwIEBAQDBQYFBQAAAAECEQADEgQhBTFBUQYTImEycYGRFEKhIyRSwfAHFTNisfE0gpKy4UNTcqLR/8QAGgEBAAMBAQEAAAAAAAAAAAAAAAIDBAEFBv/EADQRAAIBAgQEBQMEAgEFAAAAAAABAgMRBBIhMRNBUWFxgZGh8CKxwRQy0eEF8SMkM0JDYv/aAAwDAQACEQMRAD8A8NoBQCgFAKAUAoBQCgFAKAUAoBQCgFAKAUAoBQCgFAKAUAoBQCgFAKAUAoBQCgFAKAUAoBQCgFAKAUAoBQCgFAKAUAoBQCgFAKAUAoBQCgFAKAUAoBQCgFAKAUAoBQE54T0iXbjK6hhCjedpZRPPsasowjOTUtkm/QrqycUrdUvU9FbwDZ8pXCJkbZcgsIEcxAMn/wAGvPjj6Drum46J2Vs2t9vD54mh0KmRSvrbtoeX8fsql4hFCjFDA5bqpPP3r0K0FCpKK2TKKcnKCk+ZHVWTFAKAUAoBQCgFAKAUAoBQCgFAKAUAoBQCgFAKAUAoBQCgFAKAUAoBQCgFAKAnPC11Vd8ioGI+JgswwJAJI3itODnGFa8nZWf4KMTByp2XYuacQsLJW/b2QoALqiVJYkfDG5I59zW2VTDz/c+ebnurJMzqFWOy5W5bFD8RODfJUhhjbEggjZVB3G1edXkpVZSWzZspJxpxT6EZVRMUAoBQCgFAKAUAoBQCgFAKAUAoBQCgFAKAUAoBQCgFAKAUAoBQCgFAKAUAoBQCgFAKAUAoBQCgFAKAUAoBQCgFAKAUAoBQCgFAKAUAoBQCgFAKAUAoBQCgFAKAUAoBQCgFAKAUAoBQCgFAKAUAoBQCgFAKAUAoBQCgFAKAUAoBQCgFAKAUAoBQCgFAKAUAoBQCgFAKAUAoBQCgFAKAUAoBQCgFAKAUAoBQGxbJPT77Vy4MXQgwRBFdBjQCgFAKA+gUB8oBQCgFAKAUAoBQCgFAKAUAoBQCgFAKAUAoDr4Zw979wW7Yk8yeijqT2HL7gdalCLk7IE83gu4bbOlxWZTGBEE+y7mT/Xep1KeSWX35EoxvG6I/w74euau4yJAK88jEfPas1Woqf7idKlKo7I18f4Fc0jhHiT2MifalOrGoroVaMqb1I02jVhUYgUACkmOtAdB0hESYJ6R9K5c7Y+afRXLhIRGYjnA5fM9Kkot7HDYmme3cxuIVYT6WU84Mbdd6i9rnbal44T4XsMLXnszvdtZwMhHxFQNuZVZ+vyrFWqzi/pNtGjBr6is+JuFmze8lZYCCjEQxQgHf5VppTzRuZqsMsrIitRpCokEEfb9DU1K5W0TfCvCNy6qM7raFwSuXbmGMbgGtHBap5/ZEU7uxF6/g9y1dNojI85HKJiZ6CahODhudNDaJh2O4G0zJ5bRv9KgD0274M0hvMgF/FXW3kNiCQDIUrEQffaOprzpV6ikenGhTa2ZRvEfAblnUNbW25BZwpxMNgYJBiDAxnsTW2jLiLTcxVqeSRHa7hV6zHm22SYiRsZ3G9WLVXRU01uY2tC7AwrGOcKSB3kjlXG0twk3sj5ptBcuMVRSxHOOQ+bcgKnGLlscN+p4Net3RauJgx/i5R3yEiI3qO6udas7Fr4bodGbWBstk3w3bpgk9IAMLPSf90atPiJS0Xr68/Qm6Usl1uVrxHwr8PcAHwsJHcRsR96urwjCX07FMW2tSJqkkKAUAoBQCgFAKAUAoBQCgLh/ZlpmualkRwruoSD1UsC3/AGqPr05iEq06bWXnp4FtKnGd7vb3LtxXwgmqv3LbEzJ8v1iLaB8SFAWPhk8uY3O9YXiJyqXubv08chxeEEsC5qbQLG9bfA3AccihYBiZ3kzJ9ppXztJ8mdoZbtLl7nH4o01rUai3byPmksxyYkELuwU/IGO87UoylCLfI7XhCbUeZO8Z8MW/wmCaW0jjJiwcSAseqcd5kbT2qEazUruX9kpUU42Uf67lK8OudOStqyLr+sNdJhT0xQ4npE+5Pzr0J1YKCzLuYKdN5mkWG9wHzES66lWnNWAVo3AYNgWULBJknp0q+tjaVSnZL6kI4aSld7FlueH7VnUrZFnTt+yQHMAZuACSTiSQSY7wteXUk85spQWXkQGs0LaW0i2rSsb2pvwBsBixxaADKxsOWw94r0IYvJRy+rfz8mOdC9S/ch+Ledq7eRtOt7zECyIVyuxKvA5LIP05k1dTqRqQ4SSvvp7lU6covOTui44rPpXaWYWrSMqKwhiBkCEHNWDDE/pXlVIWk10N9ObsmRnD41+s1bOpNvT28QCYYrazCqWG27dtoEVbbh07ddSm/EqN9NCV474Vtvoi6aby7iorgiBIygoRME8j9qopVJKWr0L6lKLhotTDR2PN4bpr2aiQEBkqcLSi3htuCXUywg/MVrrYqqlkvp2KKVCDWb7nE3B0TiFu2Zu2/LNwrLOV3ZVXJt945HaZjnVMa0nTu/AnKiuLblud3iPhKXL1oW9N5IKjfYMCxZV2j+ILO5O9SpT+qzOVofSmkSvBPE637Vq6zEF1Oa4t/jWzbVo5iDz58jvvWetTyuxfQq5kRGv1Zu6jWEAOLaAIdgAUxN1chJyLPbEwfgA2ia24ap+npXtrIzV06tTsiN4jpdRc0zm+ENvBCHAcFMm2PrMECCTuCPea7DGtpwtucnhtLls1Fk2dOttXtwUXHYyFAPOGiTG385rzU1Jt28T0Mrikkyv8B4fOnvDToXYOXdwokyfhQE7lYI32nfuK9eGLdOjkW738DzOCpVG+RHeKOE3LS32u5ulgWGK3YYsXYKMHA9IBlSORBOw2NU06spLK2SqwUdbFzjT3kW4oZlu43h6t4GIK4ljsIMgbST1rFVTTNdPK4nlv9oOqRtRgikFCxZj1a5DwP8o/ma14ZPJdmPEuOeyRVq0GYUAoBQCgFAKAUAoBQCgFAWzwLpHt3l1TBlVMjbPIs8Y7d1EnflIjvGijhnV32OZ8r0Lvp9fdRLl98VZlxDKxaLhIAOBA5kjafnXnywLhiFSlz59UeisTmpOa5exCLoxp0VRaO0m5cU/tCQTBJBBnc8uh9q9PFYK9NOHL3MVGqoy+rmcmp4aLsZBlbNcHDSRMAksZJMx+ldo4JRp5Z7vocqVc0rrkT3Erz3bBtyVG6liSSZ/LEQB3J5fOKxv/ABkoVI21TfTbxNX6pTi+T+5h4LZUtBWtpcOmNxkbrjca2AO4O9ydjVWNw8qUuzO4WadlzRPcctfu1yzbxtAHHJQSQt3aIBENuV9tzHSs+FpcWso3LcRUyUnY4OMcVdje1mKMVDYrJJ3MKrQQDE8432rtShOFXhzWr9/A5CpF088XsR3AeNagaXTXLrFPLZxkVXdbpBBaeWQy3PPbvUq1GzRXSqtq7O/jOubVhUA9Oxy5QGcnKJ7qCDz2EVq/x1BRcqrV2tl4kcTWzJR6mvQaPUabK4bJuW2kg4shyIOLC58LSefzPOtGMwUKzzRazFVDEOGj2OPgmgOmuNlKi6txTBK5kqbkbnc7NE9/nMMbQhGimtbaXOUKj4niTmt1V+5w++toOhLYBiw5NcUbYknZcvtXm4elxKqivnM2VajjSbK9wvNEt6cOq2lEDNJGZ9TN8QIliT7frXrYv/HXjmhq1y6+HcxYfEWeWTsiDu67W/i31Nn1icPRiZthoAwkkTEz3JM1mWBk6aVt/uSliWqjkn/otPifVkvYu+TeuOAGyWIYSrD1DfoOYrLSsnqaK15LREJwHTOLAsW1JLMrkzAQspW5JAMmVSBy5dQa9J4GNSpFyWiXv0ZlhiMkGlvc7eFMNK72/N8wPawNtNyHZpJB5E7MSQfzAHkK7jqcnS1Wz9vlr+HQYef16c/ud/Edblo0R1ulHyDbjKEyAXZp2YgQSB0jc1gwFCNSq2+XuasROSp26mVvXi9p0Zpn4VtLGeQiRkZKW/uQDtzE0fpqiruilq9b9upfxYukqjfkc/AtZ+DtPblovQQP/buQM0kEkZHf7jnz3Y7C8NKa22MeHndtHDxX8Rd0rW7NkzrXkjInGzp2JBJY+mXIEkx6O7VVQpuT+k5iJbXJPgtvDRJayQvprl+0wyjIFlaR/EMmb6TUamGnVr8OHm+ncnSqRhSzSILxDwsaollX1iWa4NgfaOo7V7P6OHDUI8uZglVcpOT5lF1ela2xVhBH2I6EHqK8+pTlCWWRNO5pqB0UAoBQCgFAKAUAoBQGzTWS7qg5swUfMmKIHs3iiwq3bdu2IVVAAG0AABR7CBXtUdI2KHucw0WdtrZyUShMdMSGUiZiCJ/qK5UjGbV91qiUZOKdtmSfD9JLeQ0HzMcWZZKwGJbIAmCRBHuDUKlTIs72X57EoRcnlW50eI+HLo9Nnd8rK2bDyFdWO4IEm31I3EzsedeXh5S47m6knu8r212W/Lka6iy0ksq6Xur/AD8EVbRW4fi6qCAHNwyTtvGPWOXflXrNPSV/LkZMyWjIO4GsvkUztPbay082kiGxHRYUDcmD06YP8jTlw80et/Uuw1RZ7Mk+BFjcKKA9s5BGJiG3AIX4ZPKf5GpUKCwtPiS35voufpz628CNWq6ssq25EjotCgtl8VzBxcgSqgGQI9onfqOkTWybUms3LbxKYq17cyK4s91rr3WK+tUWF23t/CGkkM09duvaseLwbq2s9fwaKFZQvc08ODMvllCjuSzNlkGIG28TOI5e0dhWiGXC0lfZc/Hm/wA9EQbdWXcmuH3r/lXNN5h3AYAwQACCACRKztyirZQhmzW1Km3axGnh1y6jW1zb1ScVy9Q5EGDHT3pOMJRtJ6PqVqTi7o2abR3WAALgWySVQSskYklSDvBPvuayUqGGwrvKSTfV8jROrVr/AEpaLkiVTQK1sMZK8mnmjDbbqBGRE9ZHStcal5W80+q/r7WKHG2pwf3SbpwtJJ5kgAExEtJ2A6T+tWOcYK8nYWb2N78H1DfuklSFDEZz6dzGak7bjl2ivOqrDQf6h3a7deppjUqNcL5Y473Bm0zogKhmiYJiDI3Mb/r1rXh8VTrU3OCdl21KqtGVOSjJkVoQt4hizC6jOoIIghDvI6n1CD2q+nNVLdGn5kNY+J2XdFfuXUlkuhgLagghi2XOBtk07kRy5VVh8HDDOUo7PV9rdO1i6riJVbZuRNcaFrT3cbSqFVTmVyMsMQSCxJiTtvyq2ldq75+pC5XLum8w3FJIzJOwBAxPL33ntyqU6cZxcJbMRm4u6Ll4L0j3kt2cRnbLZb7FBkFJnmIYbd2nvPnRpLDKz/30LKk3Ulc+6bgi301WptpbAsvfsqeQ/ZLOQERBcnfqIqfGjGSXN2IZW0VziGrChXtxhdUoR2KQB8hFxT9KtpytJx8/X+7nGrpP5p/ViM8RcKGp0LXktEm0GYOqmAitBlhtGHq37VDFqMoX5nIbnmdeYWigFAKAUAoBQCgFAKAkfDj46vTk8hetH7MpqUP3I4z03i+oF5Q6sRcQBuUHE/EpB6qdiOm1exFpq6KbW3Jjw94iBa010ICispn/AA3WB6gQphgeYI+tU1adovv0JR3O3iVn94ssG9Fu1dErkP8AFKFRJ3ICBoMRuDXm1I1Wm6Kf1O725f3qzXRcNqj2/JF8c4izK1q6qNpydiyksOQgNPpG0jYETzrNWw1WlBVHvz7P+y+nUpSm4r7cguotZ2RbEI9uNiSDizZGD/l2/wB69DDOpUpLi6rfXtt76+RlxGSM3k+X39iZ8QeHxqlC6fTuArg3HzSQARKx5rRyB5DlUoVlLWpNNefLXoVzpTg7ZWn/ACRfi500aWylh7XqCgsCAVxMMu5B9eExPOmGdaUpcWSlG2y7+VztThqKyq0kYjX23v2rKn/iLlp3AgbFLTFQSdsjkJn857VKFOVGkot/tVr+1/Q63mk2luyV4lwW7f8AJFq3prIW4uKeaJYCS2WFrblEb8qo/UxyOLm7y59N+5Z+nqO/07HDx9Ra8tm8hDmYa05YSmBIYm2sGGB29ql/j6aaknNzW2vvze5LFSd19GV7/NDDhPFLY1BdlDMZA5dMREEHaZMx+WtUqM3CMFK1tH3sUKcVJtq52+D1vD8SqGP3g7EpybKHycRsBER0rNi5qDjmV+W9jtGMZZlKWXntcnv7gtWAzpdvGXIaHsbHflKfSB2HvWTEVoVUnUgnbTd/yWUYqL+mpby9tUUTjXFPLv3dMn/qN6D3LNcRm22/Ll82r2KaWWLXRfYxN3u2WnRIi6gorBQAcTmVG4U/ECDG569Kz4hyjRuvcuouDl9e3YsB0en82Ysk4RJa6xPM79I+u8+wrA8TVzWv89C+1BR53PN/G10LeUqEQNZuj0SFyWYMEkziT+lehg6s5Q+t66+1v7Ka6pqX/Ht3K/wjiLaa9Z1VkBV8wXCNzjadWR5AIJHl78xyFcVJ8CObXb7EXJZ3Y9i0fDHS4zE2nW+2Ybk9t22JQSwxiTllINQjOFVqSusq2vo0uv8AolZxvazvzPP/ABeiDWhbQhCrXCszOIUiJ6SoP0rdSzRSzu/zQrTub/7OfPZbr2+9tICFjj6zlEiNwR8yKzYurFRi5xb8C+jTztrMl4lh0Nj8LrmR3gPZR2eMIMuzgjLkVRRz59KhVrcSjnirW89iOVQlrr4HzXrYXSXLdrG2jBt0tuhBeApU5lT6+cz1rHQrVJTjfmSm6TTsmny1+/keUcSc21uK4iRCRyW/bKysdmWSPmvvXp1bq0vL54P2uVK1rFh4V4huNpNLpyVFor5TgKJYFSu5MxsRyj3morDU5fU1qzvFmllT0PKdRZKOyHmpKn5gwa85qzsSNdcAoBQCgFAKAUAoBQHbwW/5eosuDBW7baT0xYGa7FJtJi9j0zR8ENrSXTcY29St9mAYz2Ug9CGAJO+8jfrXVjpLE8OGsbbeHTw/Bo4MXTvLc4/D+tU3VH5W9QgziRvz6iOvUV7EZqUbrmYZKzOzWa06e691GDC4UBRyVUsJC+XMyxG3KNhvVThGkrr0/gldyepuHFhdZFKA5MAVgmOxj5xHz7VbGzVyNmjHxx6PJC7eprIAH8a22QgfMMPvUbpK7C1LnY8QnyS76X1NiYCmSSN5AubmTj0+0V4jw6tfNHXbV66N/a5q/VYlaX29it+N9f8AjEQCzctLmfW4gW7jhQhIJIwZgqz0y71rwkMknaaafJPmVVKlSbWZbLoVPw5cd9bbe3ubIQHIfCy28QIPXMH7VfWqqEdenL3OxjmWh6Ra8SatbioqW5VQzKDCgs2MbKPzBhO3w150oUYJNya8u2br0ZNqrN3cr/LHFxK3dvMTfVVEliBBBF6FncbmUTn0WtWClRu8jevXtv7NEJqf/k729iqcT4edLrbTLJS6qFQJO6gLc367sD9aYfEpVqsajtZ8+j1XsWzpNxi481/ssUp+JDG6ykxCgjcoAw6E/mbtzHvUa0pVKkHCClHrZ97810XyxQ6cVfM7NcvQ6ODayy6Oly/ePmF7k5P0YqRPdfT7bHnXMmIb0pxt4Lvr9u4fCS3K1xu8q3rTzIS2cm33uTEQeYJckfTtXoUOJ/7FbfTty27FMrWtEn11Js43YUs2LPkSuKbSAwB6dDEzzFeP/kasnX4b/auR6WEhFUsyWph4z8UJdBNk5KqhQbZtkZ8mIdmJK9N13gb1lcql92vNlsVFQ019Dz/iHE8lK3N4uShn1BWDB12iQPSPqa0LEV9Nfm32uZpRhd6Gq1qJX0WyYAGWJYgDYbmY2qyFXEXvG/pc41Stax69wfjKJpH828oHk2yi+mbZuh0JYr3I5naa20pxhUSlHKtNXez2b30VncpyaaO5QvEWpttleDCAptWyDuznAsVPsp5juauxddVsRCNN3S1bXsSjHLBuR2+Eb5FgsGCwTzEj0wRz58z9ves+KcG1CcM1tVr1duXgQyX1Ol9WdS3rOfmY2mxCyrMbjg4ggQoWelWyX0uFJWs++109+66BWTuyd45p9IwGnCsrJYGBjcMAypyP8YJPvz2518PE5rqWmmnnq9umnY7mh0KdxLTtcSy5hWa4iOSAYdMkVoPcGPtVuObWHk7XOUrZ0iJ4TYYs1lJJRyVJ29IJAYn3EGqf1kKNNcTfTQsVCVSTylc8WWSmsvKQAwf1AGRkQCxBgSCZPLrWaVRVHmjszjg4PKyJrhwUAoBQCgFAKAUAoBQHp3i3ilzV6fTlrCpdNpS8Of2ikSpKwIbYNzMSfatWFw2RuXJ8unn4bidW6y9CD4Zw9bbo5VmX8yloYe6kRv8AP9K9CNJrVFLmWLimutslpBEB5kyAAolQTB3J2P8ArUail0OxaNFjWKLmecEheUypAAmTHWeXWuwuklY7Kzdzq8cuf3B2ba4oZpABIzOPyAEfc96wvFP9RwraXLuCuFnW5L8X4ldVVKuCRuRAyIRLYJUnqIy7k965PCYZKMJXsu/rf19CtVKmrXM02OLG7au27+EXLfpJEAhTkAp6GZMe9WUcBSotON9L89NdG/sRlWlLcqvgdiurv3uaqpmZPqY+kkLufhPufrUpa1Mr2d/sSS0bJTVa+Sw/EjKSZLEISxkgiZEnrFVydPNmyL2vp2sWLa1zf/fZ2i5l/EpLkSI6iQ3sdvpWuFOlvGKT7IqbezZH8a4obcXCSWGQAAhQbmG/f8on5AdqwY+jxasYrlv+PyaKNXhxb9DRwrWF3tkyxBJPf18z/OteZQgrcjJZyk78yT0HFrVpLOWWSZSoTaHJYqdp3UyCJ3BB571R4muVf35FjUeZy8UNi9c0zWmMOxJtkEFcYLSD9B27VszXauUrRMmuJjTlz+It5egHYNlJJ2GO23zqqtSU4/tv5Eqc7cyKt6LRKCsXyGH59gNjEYmZBjnNZnh5Wu4W18fnsy1TjsmV3UcIDMRZS5jtE49faZj51ZLDReyfz3K85MeGuIqA1i4wFohU9YwZSBjlJ9LKdusjbatNF8OGV8uwerJdLtm3YNtrqM6Jdt7EkPbEm2xI2MHtvvt1qm86kcjWj58vLwLVljqRmu0AGkSbaMdmtXAxBIueshkjmrEjYjr23zYVTTlba9rNdO5Ks1pfoaOEWbgB9ER0yPSenI16kZySsUZkXDw1cW0jXMCQlzIkAK5crjAJYrAB9ufWslSNSW6JXiQXibjguvbNpLlt0DetihnIzEBtx9alBSjucdhpXa+oW7aGEglQwhiN/UYJC7AxH1NX6takNEaOGa2bmo1DDBcizA8wtsARt1hfvXzWNfErfPA9TDfRTuedcS1z37r3XMs5k/yHyAgfStEUkrIxyk5O7OWunBQCgFAKAUAoBQCgFAekeNtapawbYJBxaQOZIIxI9gvL517DairMoim9T5Z/JG0qRuNp2In/AOw+tWqcdLMjlfQ16myzWmlQDiY5TkNwI6npt1BpJpxOpNMr9nUGACZ/Qz71VCRY0W7+0hWuaTQPbxM2yPQTiDJaQTy+R3ER0rwtXXad7677/O/Pc2vSiR2ht3r9pP2gJS3zESMsktyT0MKT3G9erOlmipXf4dzHGdm0Rev4pqMCrKoViegPvzmOo6dasjmjFLoVuWtyU8Hqw095pUB3iSQB6EmTuNgWX70pxTcr7nbuyMLBVzc2mWcGCfVzxI7j4j239q4nBvcnZ2N3DNOGAJHcAZD2jmeex+/tNXwkmRaZs4/o2dVRULCVkjcAAif51yrJNWIWtqcNi01p7JwhiQJHcABgfrB+vvVbUXZHU3udms08o7oh9ABAIns5Hy+JasSyp9SL1Z0ppg3l3AIxYMNuQMjr7RVjaaTuQV07EnrUlhLA8pJnmN55bb/apJu2xKxyanTYJkY2O24JYHZRA571zMdsYCwXZbSBmZoUlRA9vUY3NcnKyu9gld2RjdKrdBZcJBDbEICDi28cwSZI2gr71mwk6maSlqlt4PU0VsjUXHR8/FaHzShcWtuyviApAiTIIIJYQJbqdhM1biKkoUZNb2IUoqVRXN/jG9aXSYWR8PpET6VgOQDz+LD7HlWTBO2Hi5c7+epZiUuPJR2Vvsc/AdRNsEgjcTt0jE/oT9a2KcWtyjK77FkdkWwrOYHmXGbEiGBQ20gd/WPrXHdy0GxCWtenn6h/UAttFAgCWunORBiIE/Qd65aV9vf+juliS01q6olgQrKSpKsJHMEGMY9XOetFVhtz8V/sOD3KH424uCzWLeykh7hiMmMED5dft2rya9O2IlJ/NEaVU/41FFRqJAUAoBQCgFAKAUAoBQCgJTiN4vcO/RF/6VH/AJr1XK7RVFWRNabTY2UuEwWZgoiQVTYsfbLYDrDdt7KdbNNwXLfx6emr8hNaXZlptZhcB3EGdm2BPuQQR2npG4q3NfQ5Yi7npcxyBP6TH8qzrSViV9D0m3xGy+hs6cZMqpYAkhQzO4GWIPIOGO/bfc14FadR13Jb6+x6dKFN0rMoOl1TWWcZk24YKJmJPIgzG2/KvdUWkkeZdO5suWjeYCQ5YgADMmTsBuAopNO25FLsTvG9N+F04tqd0xUldxNzzGuc56wB7A1lwte8522/j47+Roq00lG5TAen9fer7lZavCV1UvIMgs8s1ySekqwHomJPbfpXZvLB2+9vG3focWrJDW6hjqllUFwuQysoKj48/SI+EAmB29qlWlCFByi/DXfp6kUnKSTRAG8Lq7giCSCoAdP+SRkPkZHvU19UFf5/JBqz0OV9a24Z2fpLcoH/AMvUKjnsrI7vuS+nZrloOJxS4gIjY5AkNM8wREf5lPXaar/WoPZpv0t88mc4aSuTfiFvLuFZ5BevOQJO3Q8wO0VPCVeLTzvv93p4rnyvexGqsrsQq68hipMzEEyYgzsoG57AczFWzktiMepI6ViHTLZAV9LHaJ3LEAnvJBJqFS7pyUd7Pa1/K+l/HTqTjo1c+XsczbuAsPXGJZjjcPYADYBR6R+WdxVGDq8SDn18tvfvq7q9upOpHK7EDpNUs3gZMJc3P5iAcTHT3+Zq2c/pdvmxxLYhuIaiVtqpMKGO/Pcx0+VUyndJEorVsl/D1j9ncYmAgUSBzdjsv2kk9APcV1VsslDm/t1/gk46XJzWcQH4UIYJ80mR2VVacehJ5/KuuTzshZGnV8W9CWwltREsyiGdvh9XeIO/aKkmlqRZI694tWLgJxKKpAYkAgbEb7BgpkfxI3tVWGqp1J03yd1p82vo+jXcnUi7JnnniF8tQ5HXH/tWsmL/AO8/nIlD9pG1mJigFAKAUAoBQCgFAKAUB26cZXIJiZk9h1P2rVOrlTkcS5E3xDieWKLstvYDpJgR/wAoAX6E9ajglki5Pd/Pff0XI7Vd3YjF15FwkE/QkHb5c60qt9TIZdD5qb8sx71xz+psJEpwnV+XbD9Q6/KFZX5fMmsdRJ1491/KNtK36ebfzYhLl6WM9z/Q7CtvE1ZgtoTXC9cLbW7uxxYEgk7EHmAdqjUlmg0uZOL1TZnxHiLXEJLFlZ56fEJ5xyMH9ayYWORyT30Lqss1rEE96rpTKiXtcQwZWQwVxII7jeasnKMlZ7MirrU7eK8Ym4t5RB8slYPwvGA/6Qayv6ocJ7X9Vv7k9nmRBJqYUCtSqaEbGpL1QU7kbExwrjJspcWJW4hUjsROJ32ME/zEEAiUkpZZc4/H8/B0367ipuOzMZLEn71qhKMIKEdkjPJOTuyPu62HVuxH25f6VVVrWkmThHkS394bcxVnFO2I7U8SgT+ZQQDvyPL7f6VSpqEpNc9fPmSWqSfIjFvwW9xH8qSqbnbGhnkj+upqrPsSsTQ4jha8peu7HuZk/cgfRFrPRk5VHUfl88PdsnPRJGl+JbAdj/rzrU6pVlFzXSo7iR+tS4pyxLcN4sGsvZY7QSp7HY/oQrfIN3qmcrTjVjvz+eF16dCa1Tiyqa65k5Psv6ACoYiV6jYirI56pJCgFAKAUAoBQCgFAKAUBttXipkV16qzAW6akpWOWMMqKR0z8yu5wb01MJHv/wDlRv8AWmWKX/G4nMzb1LOVWNiXtoopWQPgvbRTOLGstUWzpmLtdzAXLxIAnl/v/rXLgwypmB9VqJnLGXmVLODYdQalxDljW9yag5XOpGwak13OxY13LpNHMJGGVczABqjc6fS5onYHzKlwfc67mBnbvkcq7m5HDW5k1GTu7nTGuAUAoBQCgFAKAUAoBQCgFAKAUAoD7NAfKA9T8EI34EkKTFskELO/mXASNucV87jMjxlpdVv4L8nof4xZqk1La0bX8ZX/AAYeObajSv5bXGXFMs1iGDWognvLduXWrcDfirPGKd9LPdWl/XU2Y2KVB6JPTYh+DabQ+VZN4WPLwRrjm4fxHn+bBt+UHny/L7LGJJnKvdPDOvh+i4dZVRqDYZ8rYbFxdGL3bwJBS+gEWwhJBJUESN6AieGcM0zhCxsDHWkXMr6D92/Z8smU3F+P1KJoCU0mk0Ga5rpfIHklW85vNe4WTzkuKLkrbA87fECFtkMZ9QDS8N4fhCvZbK0rZ3HGaZNqWxZPNSLgXyVJTMgoIQh9wKtwvTqvmhhZe6uGK3LgFsqZzIcOFZh6dsuRbqNqKzldbpdld9uv2OMk7Wj0nmqcrZs5Bd7m/wDxMSVyDAfh+sAR1mqHUrZbWd/D/wCfT9xG7OWdKb1poXyzZus4gj9oovYgp5pgytuFz3kcpqf/ADcNrndW8NL628dbHdTqB0TIIVVLC6YMggoq47+afLlsiFhpnGetQ/6hS32t8218dOpzU6DpdHmoPkeXkIYXJYt5pBVhnsnlbyQPy777wz18r3v4dvDe/wDoale43ZAeU8sLsPQU5xPwrdufea10W3HW9+9/4X2JIjauOigFAKAUAoBQCgFAKAUAoBQCgFAKAUAoBQCgFAKAUBut6t1EK7gdgxA+1QdOEndpHbsXNXcYQzuR2LEj7E0VOEXdJeguzTUzgoBQCgFAKAUAoBQCgFAKAUAoBQCgFAKAUAoBQCgFAKAUAoBQCgFAKAUAoBQCgFAKAUAoBQCgFAKAUAoBQCgFAKAUAoBQCgFAKAUAoBQCgFAKAUAoBQCgFAKAUAoBQCgFAKAUAoBQCgFAKAUAoBQCgFAKAUAoBQC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tartpagina.nl/athene/dochters/srilanka/images/SL_0282_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336704" cy="72007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dirty="0"/>
              <a:t>	</a:t>
            </a:r>
            <a:r>
              <a:rPr lang="en-GB" sz="2800" dirty="0"/>
              <a:t>Sri Lanka was formally known as Ceylon.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755576" y="0"/>
            <a:ext cx="7488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was Sri Lanka formally known as?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hintho.com/wp-content/uploads/2009/07/Anc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577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256" y="3573016"/>
            <a:ext cx="1810544" cy="10409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5400" b="1" dirty="0">
                <a:solidFill>
                  <a:srgbClr val="00B050"/>
                </a:solidFill>
              </a:rPr>
              <a:t>1972</a:t>
            </a:r>
          </a:p>
        </p:txBody>
      </p:sp>
      <p:sp>
        <p:nvSpPr>
          <p:cNvPr id="4" name="Rectangle 3"/>
          <p:cNvSpPr/>
          <p:nvPr/>
        </p:nvSpPr>
        <p:spPr>
          <a:xfrm>
            <a:off x="5056388" y="0"/>
            <a:ext cx="40876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year did Sri Lanka change it’s name?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d3515qaf3aty6m.cloudfront.net/daf133207e15777509621aaa83cb54fb/gallery/1346240238-spices+1.jpeg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5328592" cy="1368152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/>
              <a:t>	Sri Lanka is famous for cinnamon, pepper, cloves, cardamoms, nutmeg, mace and vanilla.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188640"/>
            <a:ext cx="78502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Which spice originates from Sri Lanka?</a:t>
            </a:r>
          </a:p>
        </p:txBody>
      </p:sp>
      <p:sp>
        <p:nvSpPr>
          <p:cNvPr id="28674" name="AutoShape 2" descr="data:image/jpeg;base64,/9j/4AAQSkZJRgABAQAAAQABAAD/2wCEAAkGBxQTEhUUExQWFRUXGB4aGBcXFxgcHBweHRwYGB0aGh4eHCggHhwlHhoYJDIhJSorLi4uHiAzODMsNygtLisBCgoKDg0OGxAQGywmHyY0LzQ0Mi0vLDQ0LCw0Ly0sLCw3LDQvLCwsLywsLC8sLCwvLCwsNCwsLCwsLDQsLCwsLP/AABEIAMIBAwMBIgACEQEDEQH/xAAcAAABBQEBAQAAAAAAAAAAAAAGAAMEBQcCAQj/xABDEAACAQIEAwUFBgUBBwQDAAABAhEDIQAEEjEFQVEGEyJhcTJCgZGhBxSxwdHwIzNSYuFyQ1OCkqKy8RUkNHMWY/L/xAAaAQACAwEBAAAAAAAAAAAAAAADBAACBQEG/8QAOBEAAQQABAMFCAEDAwUAAAAAAQACAxEEEiExQVHwEzJhcaEFIoGRscHR4TMUQvEGRMIVIzRygv/aAAwDAQACEQMRAD8A2/CwsLEUSwsLHhYY4SAovC4mMehscVeuOEbCr53NdRCtWifwsNAnljoPgjMQ076LlLvCwseMwG5jB1xe4WImZ4iiCSY/1EKPrf6YGOK9ttEikqt53j8vwwvLioo+8UVkL390IywsZNm+2ubYwHCD+1QfqROKmv2nzZJ/j1PST+RGFj7Tj4Aptvs2Y70tvwsfPOa7S5uf/kVh6VXH54Zo9ts+htnKg/1AP/3Ti7MaHcFx3s6QcQvozCxhfDvtaztJwa6U8zS2Ogd2/rzE+WNa7Ldp8vn6XeUGmPbRrOhPJh+YscMsla/ZKyQvj7wV1hYaeuA0c+fljk1/Go6gz8Ij8cQzMBq0PKU/hYbrV1X2iB64H6/atTmBl6KlzpLOxMBQPKJJmMclxEcfeKs1jnbBX75hQYLAfHHVOqrbEH0wK1mkzMg3/XFxwURquLwRjNw3tJ8s2QgUruiDRatcLCwsa6ClhYWFjqiWFhYWIolhYWFiKJYWFhYiiWFhYWIolhrMUgwuJGHcRK/EqSmGcfj+GByhpbTl0Xei4rZcMIvyIIJBkbY8pSLG/njzLZ9HJCMDzgdPTElhjLIFo1niuQ2Oa2YVACx3sBuSegG5Ppir7RcZTK09bXdrInNjv8hzP5kYDstm3rK1arVYVG9lFFwp5f2r5C/Uk4G+YM3RI4C/XgjbNccSmYZr/wBCwW/4j7K+k4rc5xtmE0/ADMkXa29z+WKKmU7vTp8fIzePS3ScN5htgosNxv8A2yY53H64Rn9ouIyMPXmnIsGAbK8rVdZEnVInmSQDffmL4iOoGrVTMyBeRA3LRztMY87shQ8rMAyRIUySSPxB88c5chpg3lZ3uLEGd9iNztHUYzy4nW0+GgJ6lQ0BfCHMTAAi/qbzbf0x6uXQkB1BA22m3X4/P5Y6bKSt6hBULpOmR4j7Lc5ieXM/BhlCmwjVIhTb3TtykzblfFDrxXRqq7jHBe8BIYpPs21CNwL3uJPtDlgG7QcJq5fxMuun/vF8+o3GNGqBFZeu7Bpg23sdrTbynnh/PZUMjqwWCPESVm4NgCZPr5ThyDFPiIvUdcVCdFiozt7GPL8sHH2N1Ki8R1ISENNw+8ciJ5bgYF832cP3irSQkJTaDVeyqBY6j/VPLc8uWNg+z/hFLL0NSSWa2o7kDn8cbOJxDI47ZuUlKSWkORkmkVTUJlyuifKZ/HD1QhwbkWiRivVpj6H8vXHPF86aNCpUESqkgHbUbLPlJGMmOVztEplUHPcW7t3SsQz+4QZJXlqHukfhgb4dnaeXqO51VKjmSw0iN/CN7XxT1nqMJ8RJux5sZ5npiy4Fwt3YalIUG+18VlnEYJ0+K1GYRrWW8/JFfDs81ddbUQg93xySOsQAOXLFgLchHx/XA/w8BD3auWX3QSQy3IIvYkGfOMW2XqtEXPmRf44w8RNKZTIDXp6IL4A3QbKeM6wiFP8Azfs4lUOOgWdWB9MUtTNhAS5CqOZkR8/x549o8RpuNQYETHxwaL2njYjmB9BX0QXYZpHdRPleJU6nssJ6Gx+RxLwHZgSQQgYzG8QPlj1M/WpvCOGXo34f+MbeF/1GTpM34j8ftAfgr7h+aMMLFPl+PpIFQFCee6/Pli3Vgbi+PQ4fGQ4gXG6+uSTfE9neC9wsLCw0hpYWFhYiirGzTnYx6AYXet/UcMM8YiMahcOlVTTt4NEzY7OG6wRb8ZHmDiHndx+acDArNySIJPzxlXbfheeo1S1GpUam11iCRHukRv58/XGjDiH9snpMH5Yg52k1UkzbkOmBHFDdupRGAtOqwKt2szcg06uh0PtoIP6eoi+Nu7C9vstnKQDOKddVJqU3Y+7u6ljdee8jnthV+GZWnl9VWhddWrRRDs0sSZCq0gzP6Yy37TeF0KbUxl6NNHjUWQlbbAQLdb4eZiI5HBgbV8fzsrOjzg0r3tP2iGczuukxNKnSKp5nUdTeUwPhGLTh6AKPFE2mf3BnGN8P7Q1KL3At5fiNiPK3qMaP2d7bZcpDQCSJAIiANgph53PhDdMBx+Dmq2ix4JjDzxBmTijCnSJMwPK20z8Z3N9/PHFZtCiB4rAD+nYhjtMdBG1+mGH49le7JSqNREDWrL0N9SgiSNwLTiDW4mtWSXWIHsORIkSCUMzH7GMlsL71CaBtRK2bqNJdgA5EGwEydyRpFgPCYgxvNvcrnnhdaKrFCS0qNJ3A3uCJM32w5nuIZcP/ADRoPJ7ncXaLBhCn4EdIpszxvLhiS6RHhhiGVhIAlFPhPh9BIw4yJzhWT0RM7aRHQqd0+l2VrAwCwt1BsR8h5zGPXIPiDhgbghxYbgi0eESfSeuArMdq6QQa9bGDJCoZMyNJIG3mD8bzCqfaPUH8hAjRBd2Lt6woRPmpwZnsyV5vZAkxLGea0ldTNOkMAk+SmdUn+ywvIBgcsDnG+2GVyuoa1zNU/wCzpEOo/wBVQgqP+DX8MZhxjjeYriK1VioNkBhB0hFhB8Bisprfp540cP7JiZq839FnzY55NNFIiq8dq5qqO8OmmG193TEIDuW3JZzfxsS198fQHAaMZemIvHTr+xj5u4IhNWF96354+mOzfGsrXy4ajXR1pBVc7QY5ggGTBwH2pFZbQ0CrG49nrxKsFiDIjFfx/LtVy9akp8bIdEjdhdZ+MTis492xWmCKK6z/AFNYfqfpgB4t2qzNWxqlRyFPw/UX+uM2ONxILUZsZ3KKuztUVlpqoNx4iUa3UExAbe3XBdRSAVCgAG15keeMd7J9shlMyUrGaNa7m/hcm7+h3PnJxs1CoGAYMGRhKsDM/ljI9q4d8Mmo906g9cv2jvlzKqzvCqdZiWVkdSZZPCSCPkw9cVWd4X3YRRUqwJ8Wlm3BEypERb9k4Jc4CDY2PlI+OOK2kQJO5axPUD5X22wrFiHitdOSNHM4VroqGvkKpy+lD3jT4g5MkRBsdj5YrqeS75V1HQwqcgyQ2xU7jkp+eDJ0BgzB+H5jEKvlFqA61B57RJ5EXsQIF/pgseKNIjMRSC6HG61HM1BVUgOfGh6RAI5TAF+eC+hm6ekOGBQxpe1zYQ1t/wBMROLcMy9RlNZSrPbVsRp2hpsdvW9ulf2Qo0nqZmiBrpK9tZkyDAI8txqG9uuGJTHLH2gBFAXWx4Iryx7M1VVX9ES5TPJVJCOraSQ4Bnr++fMY7zPGzlQrG4Jgj6/DbFdmOHGlXWtSEKfDUuBA/q8/x2x52kCGixqiyyVYSLwYBj1i9sLQkMma6MmvDfr7JXs2OIG4KNuEcWp5hNVNgeo5jE/GEcG4xUy1QOh9QdjjZOA8YTM0wykTHiHQ/wDmce2weNLz2cm/A8/2s7HYE4c2O6rPCwsLGnZWegzIjMvXbvaarQAKgFgSdoMCeh3jfFN2n4s/DKqFF15WoL0zYKw3FM7KCCDp23iMGgMcsBP2uV6f3MB6iowcFVZgNW4MA+1GoG22PNR1YC0A6z4J7s5x1OIJUq0gUKVCult43UmDzv8AI4vVYzDc+eME7D9qxkM2rs00KoNOrF4EyrwNypafQsOeNzzDliCvskAggi/MX6X5YDjsKIHZm7FWa7MSFLYcxjJftYzgGZQMRHdCJj+p8aS9V6YMAteNNvzxmP2v8HLmlXXYppI/uUk7+YY/LEwBa6YZtFai0EhZznQpnFaww4j8jyxyRj1bBl0SUjg/VSeH5rSYM6eYBIxZZ2jSYE0m8Q5Yp6WXJvsOp/LrhwaRsCT1J/TFHst1gokUhDaI0TTFhuMTMjJPkN8PZXJ1qkQvh6mYwV8N7OUwpSrTfUYJZXiPIq6MpwGbEMYKKLDG8HMNkL8QdNKy08wBz5b9MQspkalSWVSQOmLrifZiq7OcuxzApwHUKFqIOXgBOpfNJ5yFxYcC4bWpojK4KssxPXFXTtjjtpF+Ks2N00vvCgEHVlMxzw4mTcm4+fyxqGV4OXBLBJ5NAH5YqOL8I7o+2k82dgoXpq535AXPTAWe0WuOUDVXdgm3ZKoOFUVpMrMAxDAwREgXIJ6ExODDL5itWc1VIVjYkCE+KjeOu/ngPyGSqu0omoAyzuSq/Cbgbcp9MEbceFJdCoGCqDrkiZtMRtO19sCxTXPd7urvoixBoF7DrrRe5jtEF/h12UPe6gwR1IuV+OKPjOZ0rqUar7g8t+WKXPO1/CFBMkgklj5ycQnEHSD64ZiwbGkEdfhLSYk6jr9p/O15c9Jsflgx7CfaFVyZ7p/4lAnY7jzHTADjum8YYnwsU0fZyCwlGzOzWvqrg/HcvmqfeUXDWutgR6/ribV0lZCkxyG+Plvg3FKtFw1FyrC9icaFwL7VG0mnWhGvD7iTzPS9+ePH4v8A05Iw3AbHI7p5kjTVmvotbYDaYnrva9sQqmTDsIMBHLQBYkwYM777jFT2a4ytYFCQ8XWqLhwTzvKP5H4YIqSArvvIt+98Y8sb8O4tdoetU3eU6FVtWs9PWfE1OJAi4HMez0Ox6eeIVPIhO9ajTNKrpMOqAB/eA0zB2jYH0xdVaWpWRjKspE89o3GIudPd0tYM91LwbeysETytP+ZxZknAbn15X90Rr+A3T2dd3pAIYLj2isgGx8Q87jEXtRTBylQGwCgmAORBtcYk5QpVqGqjMW0BSskpzNuRM2JHQYb4qwcNQYMNa7jYibqDET+RnFY7bI0cjZXGaOArbVZlSbUoOCbsPxZqNYbke8BzB/TfFPxnJLl6opB9UqGAtqAM2McxG+Lzslw+7VXlVAsepmbddsb0kwaztG+Y+yexRY+I3sUet2sT/dt+/hhYE0LINJDOR7wUkEcjPpGPcN/9Qm5+iwP6dnJVWU7RcYyoWnXyQzCiAHV1DMNpJBIJ84GLTtBxl8xlGR+F1KmoeJKtXLKo8w3eFgRyIUHbbAzw/wC07L06rLUrVatF3JGpJ7uTysDpHS56dCc8Qo5bO5fSQtalUAIvv0KsOY+BGCyAtpzm18CPv9KVTV0F881+ztVQ2oIoDWU16JaDO3jvyuMGX2e9tWykZXOz3Rg0qk6u7/tkTNM+Xsn1Mdcf+z/Iq66My9BZKuKgBIbkL6dM+e9onfBR2Y7I5OjXptRKM1NdbNUqMWKtKhgAQm/OLW6jDU+JiljyPBN+FV8Tf3VWxG7GleP6RkjpVpq6sHVrhlMg35EW64qu0fClzFBqRlT7SsbhWEwT5bz5E4q+I8YyvD6lT7vILzroLdNXJtJMUn67SN0axARxvthXryJ0jkAfztfzEYym4B4eCw157p+HDySC+CEs72aqh21lFOoi7CDfdYuR5gYkZfs6ojXVnyVd/Qkg/Trh6lcybn8fXFmBInaMbT8RIBVrQg9kw3btVXVOG0Tuah6QVA9BY9DhtMpl09129WXy5QPri4fIk3G++1/0n0xBzXCHixUnpt8iRfA2y3oXJmTAxgWGaqdk+MUgVGplA8ogc9uoxdhqdVw1Oq8C0Cqw8xsevK344B63CqwE6J9CCflz+HniHSzjU2sSrD9/sYqcI1+rHapKTIzvtI+f3Wm16BFUNSRFDAByJViQbEEc7m5xJzJSoxQlVrgSrN4Vf/7CFN9/GAT1HMDnZrjveEK1iOQO/QienT44te0dQKEqH3aiknmACZ+cfHGaY3tkEb0NzK1B+KKst2MZ4FbMNf3aHht01sCxHmoQ4cr1snkqi5elQpTUBUuYPjsdFao8kswJaCSfCTHPAm3ayvRy9Sn3irUpg2KlvDqCMp0mdj4TIg296RmvHuJMcwCK/fBDKuFKqJuQik2A25THxLeHwjpLBNDw61+JWbI/IbdqjTt52kRmp0aCU2VLt3ZmkHaNm3qGOfLkd4uOAfZ5XzYDVKnd5dz3gaFLuPcVVFlESS5uTFsecI4OeI5eic1qCAqUYCKmkEEiT7pUED4NtE6NRzSZPIoZB7lFpKSfaCxSQm/MQfK+LtkYwBjdxv8Am1eXNs3W66/ysPyvY9MxxGrk+9emEaoFZhrJ0kiIGkDafpga4xke4zFSnIc0XZGjY6SVJ8p+mN77K8KotnsxmAfHVGtREwGIaxgQZ1SL20m22Mg+1XgbZbiVaFYU6zd5TYydWqC8HqHLW5Ww3hcQZJCL0ofPilpQGaVr1SDn3tjnEnPZco0HmARG0HocSeE8AzOZMZehVq9SiEqPVogfE40QRVpVwIJCg0KpUyMcE4Kk7A5kfzamVon+l8xTLf8ALTLHCqdioH/zMrPT/wBx+PcRihlYNyriOQigCqbhGdKMIqMnRgT+V8aFwftvm6SjxrVX+/f5iDPrOAd+zTjarRJ6BmH/AHIMN5bhFcGApJ//AFkOfkpJwtPDFONaPmAUzE97Pde1bdw3toai6ny9QLzZNLqPX2Y9DidT7QUKqFGqhGYRJSoNxE+yQPmcZ9watmXUUndxTpgDQbbciOvri/ymWG5288eanwuHY7uC/C/8ei0Wt0tP5Hg60aiMmapsIOoqwUjppvceuLzM8co372pS0qwNP+Jew9po9doOKvL5ZR4iB5A7epxnvavineVgin+EDLFfK2kchb8cXjw7MVJ7w+PXyV5JXO1cbRb2c4NQ1PW1muTJ2YUxztYFvw5YJ6WZLb7D2QNvhyxX8GzFLuKRDKgKgaSQsEe7c7iDiVRqBXH9J6Rv1nocL4l5e8khCkc515k5/wCp1V8KeyNvjfphYmGipvt5Tj3AMyFbeSwrtF2Pq0Q1Sn/EpC8+8o/uHQdR9MS/s97TtkaqisScpVMNHi0NycAGQdpG5XkSBjRxKbbcv8Yz/wD/ABZzmKupgmVnWzlQfCeQG2qbBeZ5AY9NhsWJ2GOWvz+0GXDZXAsWx8XVK2WYCpTKOkq76XphTsx5FZ5DfYAnADmaVPJju8qGmINZie9YHklz3SbjSt7eI8sR6dfUEo0F7qjTPgSfgXc+85m584Hna16lFKBCajWG7xKxaY8xH1PqFwRHbWFPw4bJTniz9EI5ukVHjhfLEIqDtEnljrOZWpVYxeNuc/uD8sWuR4KVQlyBG5tI9AdvK97YKXNY3U6rVitx205qtytBi0Ffn+/XFvSA0sonT+R2/E4fr0VBtCiI878ySTEjlhl0k3AB9eQ5ifSdvxwF0mdOsbQT1I7XNzYQL2ERzx68HeSNwWm35xf8ceX2kf8AN+R+M4cD/ubdfl5xgR3tF4JobXNgLTEWj0uf2RiBxfhgqoSIZwPCRv1+XTFghvAPSdufpy9cevUk87zci253jnE7/ri7XFrrCo9jXtLXbFAXDsyaNZT0PP5HB/xY06lEhyQFWbECdMAC8+9HLAN2gyxWs6wAZsIjfbBTnKCsYIk0zAImxKK58v8Axh3Ehrix/XWq82wFmaM8Dp18FC4RSas1VUTUtdTrJhWVe8WoWktupVbEmRI8xI4H2KRMyHzFWn3SGQBJ1EXhgRGkc/SOc4rqNQqxUNGqRIPUQR5iDGIOY77KPSzNNvaBBIHhDKxBpP6qEeOjA8pwQCR1tY6rHXl8krM2NgDnC6K3Nc/RgBHUgAAQRfywPdmeF1OI5jOa3b7t3ihSrmNVOAQqzpMiJJESBvypsp20SuaFKig7ysQXmYQCS45ajAMcrg+WNc7McMGVoaAL3Zt/admdh8C0TjKiidESHiifzv6LksrQ22FRss9KnnRl6UA0suSVE2BZfa6m6xPU+eBP7SMiM7mcsi0mD0VeozNAXSYWS06FAZVaWO2C3iJFEPUUD7xmSFJkiyA3J92nTWT8eZa+Z9sOPPmf4VMnudyYINTTfWw/pB9lOW5vsxH7rrbt1shxNMjga2VVQTJUDTBVM5XRNHeurdwNJY+CnvUNyNTwDAhesDi3aDM1ge8cmnbQgOlVHKEEJccgo2w5kuHlbAbU2YWv8BtEA3PXDYydRqSPpuTJDHYCY6ydsMGYE6nRNNgaBpuowrjnyWTvE9P2MNs8x4YkeK8xh2vlXZWMgSQbDaOWIVVzJGqCYi2ONDTsikkdddFTjRXaSCcKrTHIzGGEp1EqAlgVIgD9cPV666CxOkAwZ5eduWK0bFG1bSjYU3J8droAC3eL/TUloHQGdSjyBAwQZLj9OrZj3TdGPhPo8CP+IAeZwK1GE3EHkRz88OpSEXIPngUrWP7wXOz5KR297SujdwgdAB4ifDPpbaOm+OOzxorRQvDZmqJprUk06ayV1hRYkAFoM7C8mMe5vLqaapXXvKQspmHpzzptyE+6fCenPEfK5WrRKLSoPmV0lVrUlZmiS2lluaZlrj5EiMFY2PsQ2PcevXFAtzJDnPu8OvmhvjddhmagDEgMY1GZHKZtffBb9lxr1qlVQo7oLqJJIVWkQFN9xNvLDnBuxlV62vP5bQtRlUF2dAvnKjTeyhWYE35xjWOB8CoZekaeWUKgYzBLHVadRJJ5DHcXOwxdlVmhrwSpcQ8uB0sr2jQTSJaTHIE/lj3HX3DofrhYxOzHJSwhnKHvEJuop3JYiQPITc8oHMjAbx7ipqPoX2FMnzbafQCw+J9445z7lK1QVqY7+hNIuDZjFmUD2ZUyR58uVXRps21saUUIZZWrhWF5zD4KVTrgAefT5YuOGUdXieAOp+vqcVVFFQSBqO3QYueHMzbmOUkwB+cemKSu00WmYdNVYvkkQxTg2G0fu3zxX8VpEeCbwCRF/IdSBJMeeL/KEClISGgQW5+i3I+N98UWay8MWffqReST0M4TieS83wRYOXJQK48LDXpsL7b7CZ+uPKQJIMhiDva0E8h5dcPFSVKBQZmRynl52sMRMsigxJEciL9ecHmD8RfDg2KPxTixaRPh9qNvXfmN/PlhwVDAB3PMDmL7/TbHHdHcFd77dI/xjtMxf3hssgiDadjf6fXHTqurovyBgcxAAI57RG1j+x1Uchh4QDf9Yvud7f4xygG0xt4bc5A52w1naxpKQRq92BPiJIiJ9eW2KgWQAoSALKH6CCrnJYyieJm20hB7Rtyj4xh5s6yTUIgVfEQdxJ1KAeUAqD8OmJmX4f3f/td6jw+ZafYTdaUg7sYJ8o6kBZzKK9SrI3NuggBSAP3th5z2Ahp2r0/e/wAAvPODnZn+Pr+qA+ap80ZIYc7/AJ/ph/MKNJtZ10sOvn8DBHmBhyoqhNAPiTfVzHJh5fmDgu7AdjvvqF6rMlFGgaYlzAJAJFgLSb7x6dL6o8kJxaGku2Q79jHCmfPligK0kJJO4YsAoHmSCP8ATq+P0FIuSQFUSTNupPpiv4fwynQQJQRaaLsF/wC4ncsepucDX2qcfGXyGhTD1zpAG+kXaP8ApHxwrJJ/UTWAs1rf7b0VZ2u493lE1LinVbQOqUAwBPkahgnqqleU4p6HZV3qBa1dKAYGCCxqEGALGFuJIuYB2N4sa+ZNKqFWktRKNNAqNHiYBGQXMWZmNwdhEb4t6vaBK5plm7sqxEEjwsCmpSzDT4tSwQQY6Te4sC02LAytCTcGoZcM4olaqrK1hrZTpIhlUPJgDVpv7w2nD+b4ChlhTYJUEnQVAUkXs0Gxg7C1ox53lQ6kdyGAGktcFWOlHUgk/wBrEbkg2xYZTM0j3gIWmTDsxamxli4KgNJGkoREafW8DLQ5VzvbqgDPdkq2kaa1NTswfwgGbCxbf8xir4r2TqCm1Yd0TTUsyrUmQskkBgrAiDaDjTG4jTBbSqtTZwoqr45LKrrUOnxRDm9oG8C45zdOlSK1NI1CEQgrrIPtKCbubF9JG0x0xdri1X7Qu0WS1swDTT+FVJUaj4G87zG1jgdzWfqidVMqreISpEgHcTuJ5427OVGHdsG79Hcle8Mjx6jpWooBAC+FSQBMA3gir7TcMWon8Eqi1V8dJ0QBUZNkhDpcTTME8mPPBY5GMO1/FRznvrWlleQ4jqMmNURGLFMxJ8UKOuwxA4t2bq5NjrVgJ8NSPAwO3iFgfj8sVWczBkoxmLW2w2YWyG27KjcQ5jfe3RlkM3qBU+JD+HXFtwfNvlHD0TEcixIYf0meXQ8vpgK4fxdYCmwAgfp6YI+H5gMIJBU/v5YRmidGb4JuNzJW66rceA8Wp5qiKic7Mp5HmpGKnOdl6OV15jLE5WQTV7owukX1GmQyGL+7PTAF2d42cnXDknunIWqOQBsr/Dn5emNdyedSqp0OtQSVaCGAIsVMbEbEG+FztpYB5JCWMxvrgs5P3tvFSzv8M+zOXMx/z49xZ5lQrsoUQGIFuQJjCxlnFPBrT5N/CayM5FZPmMwW8RMlmJJPM9T574cD9OeISIXQxPhv8Db8bYf1xEY9A5q0vZzhkVrw/L6jvYXj988FOWKU1kg72nYeR6XP1OBrhFM+IFWIMANsI3PrEC/mcWXEszAIHI3EEzyPnzxnTtL3ZVpZcyez3FGJv7PkAYv+focVLVdTwWk+0AbbkEXH0m9/XD9MrBiRO+35euI2WpsurYAk3m+0XsLxFsXjY1o0RA0CgAnCDFrrcmTf0vbabmfwwxlqkzAIueR2sBaZi0bcxhw1wrhWBgruCYsI3Hp1G/z9pJKk85mYkSZHqI29ME2Gq7uUzXcggQCDbUDYGxXna835YfoWBFiBuCTaYv5iP3bEdtQnUARMQZm4A5GCJnErJ0jVYqEZpupBmbxuNgPPyOOu7q5dWSulQAmV09TETzB9b8+uHK9H7uFqMurMMB3NE3CSP5jjYGLgHlciIDTkoDLKIIqVeTbqsbQNnYdTYcp3FbVoMst7TNJLEzc7/EzvirXgFIyy9t7rO7xP4/Kb4bk+6MElmeWqOd2YmZvvu3y88MrWFgN2JY/Ez/jEl8xoRnf3Vn9/LFJwmqWhjcnn+/hizQXZnlL4gBoaxqXH6MQ6kArI9Qf8gHH0JkKS06NOnS9hUUKRsRFiPUXx8+8RrajHIf5xpv2RcZD5dss7eKixKDmUbxD5EsPSMWkB7IeCy8U3Swjx2CrJFh0/AdcfPf2j8b77P3PgostNRNhDS3xnV8hjfsxUAVnOygn5AmcfKXGKxZiWMszFmPnz+pOC4BmaQnkkiaYSt2yxC1KzMytKIe7YWAXU2r2Te/8A0/KC6ZYPmM2tekUZvElTVYnQx/mKwLkKAqwFHhiL4f4DmBWytLMKF7w00YMIEFfDUQtFxHLqOuOMlXZ1esr96BCmlUI1LJMoW2PIeNYnc3kU1aSE033haezuRVO7NBe6ZJYMrypY6SFOqV7om8oIU6PCAIxOp8QLVSUrFig1NSmid1PiuVI0vM35csVmdyXhbL0dVOmZBDUy6oGUnVShvcJANOY07AAgN3nUpVU7wIiV1Wp4lEFHQGV1b6TuDBBgWYNjupGq5orXKVIpugc05pgB1UQqrTFMMhmCNTLtP9PniO3Cqj06gOlnlH1ISQXUyNKn2TYBgCAdRiDM0/Ds13DUxWWmGzOYpyAPaHdrU1wSf9oaY0iwLdWk3lHNjLlKOltT1Kss1lT+ISdQJDM0ezAOossbkipB2660XDpsm+F5WuTWoMENBu9UPIEgs0MsEmZkQRIN7za0oZ+GehUpFT3asTAIabFVIOpihifUbY9crR0imRq0gBWbxKNO5mfEYAmefqcM8RrUqi1EViHy4BdqagMC4FXwSCIMXG9/jiNIKq6yo+ZyynvqFIMQApanpUiKmoQFciU8JJEgdIIjAVxzsilbLkKvdCgr6VXUTMhr65aAA8gzuIJ5lVHiOYoxXJGZo1XUgUqblqSlIDzqa1wpHOSRaRiaKtUMo1NVDJKwsNHvusGWYTTMGT4TBJsYC5hDmlX3BBXzdmcs1MiYuJsZ+eLDg3ENBvscF3bLsjURFrajUDDvazW8J1BWYkLBQs4iNvMXABWUK0CfjH08sa7XNmYk9YX23ZG7ZsFCfaEXHURgv7Jcfo5dBWZnFVz3L6EZ+87sAozAWD92RBtMNvjLuFZ+IU3Bt88FPZnLM4q0kqU0YKtZWqMFQd25V5Y+z/DqET5DCEmHABYU8+QSNDkWVu2eVZi3d5hpJJMUxJ5mNZwsRaPYWtVGtaJAaSNLQImxAJmD+4x5jP8A6fC8vU/lNjshx9UJHhj03BVrCxUgXHMHDpy2m+62jp6N0OLbNDELvNMxzsRyI6HDpeXIGHlMRsK9StAJvtNugG43sPyxArVI08zO0coEm2xHTHHA3pFitSrUQmyldJX0IIvgio9mi90zNNhYwyEC2xgMYPnGFBFlcthvtKId6wh4VDrsJXlcAkx5meRPxx2y3A5bAzb8b/H64JH7D1WOo1aM9QX6RzTbELifBWy6kSHkXC7fUY65pHBFb7Rw52d6FVTVFaALkETtJE+f+ce0kklhaZmTaBO+w/DFVnM/US2kKRYSJI+f6YrK1Z6h8bNbkT+AxdsBI3VX+0G/2i0QVM5TD82mxCQBtEltvkDz64v8lmzp000Cg78h8eZwOcNoj1wQ5WrCkD92wtOQNAk3yyTb/pKrS0+Jrnriu+8yTuB1O2J9asY+HLAF2l43LmnSM2hmH4A/j+47hYXTOpG7duGZmf8AJQe0PFjVeFnQvLrHM444dxYAQSB64YyeUJxP4DwU+FnQs7EBEiTJ2tzY8h+xuERNjy8lhGWd8ufn8gFPy2lhqDA/GfwxI4dxKrlKi16NmWxmYKnk0XIttbryxYdoOyWbo0FcUqdMSJhgXWb+IARvANzv8cKho+5u9ZACtTQalMNKbQ9RSxlTzK7cgYwnmB1GtmqTBkBB5c0c5f7QKdTh9UViqZo0ammncB7FQUm3O6zNjyg4wjiKRHp+ZnBh28yCnJ5fNIVIaowfQZUVGW8dAe7DD/UeQwBtVJ3vGHMJG3Lmb1SzZngEtWi/Zjxklfu3fdyyPrpsRqXSQe8VhYwLkQRc8wIxpvFSGTRRU5mswKN3jCkNDDxafCNRNo35mSbH504bnnoVUq0zDowYfofI7Y2HgFZc0KTJHd973lI63VqRIirQJUh5OrwQdiDsmBYqENdn4K8Elty8ldZPhVSmqVqrVVNDfvBS1GmB4kco2l4uVYAbkXx1w1KVZqi1kVISpYbGlU0Gm42MBaIF9ipHLBFVpaFRWZCCwUjRfr7RJ94KJPOMDORzVSolBqKBG8YOuToFOqngcgmSUqGDPiMNcYRB4pjMSuuFceByveU2UmmqU5YAFQ7KjNcAhbGCfa07WGJlfipbvVJkUqtOmYMmCq1NQM+1qYGdz9RHavrqsH71wlVkM6I2ZGR9X+xICuLEkxczhjOUFZjUogA08wK1UIIFQmncoA2/dvM3JYGCDGLuqqUA1tWL5uoDpqhXZTqUqty9XvG0kmwKppSZj5jD3FknLOmoLrUaioK6mYg6pENEAqTJgdYxXZjJqQv8TSadelBJsVgU0SxvIqB48xjyjnl15jv3BoJWZabezLVZ8AltLKNUA2kCw611PvcV2hyVrl6IpoVUECVCJTfu+7GhRAYtDQVt688RquUqmsulHJRvbCiHDrDAkCGIEGRINwYMAO8PoU4phnZkW1MGpHeednJbSCRedyTIM4Yzmfr5eoGp6EyyKyvQJBAVJ0tSI9kQRK2jTaQZxBrv111quCwaCeeitTLmnmTTUsDTqFEKqZYhl21CWJ294zeMYh2w7PvlH0OyOpujo4aR4twbg2vAjG11+IJW7tKAZaj6XBDKE0NJLkupDDwkwpLXBsL4EPtD4eBlhUqD+M1Uhbqe7TSWNOq0+MSCVi4B3N5PhXua7zVJG2K/CyLLm+NH+yOiKufWmw1KyVA0ibTTP44zlx4yIA9DI+FzjWPsMyxWvVzJEhV0j1cz+CjD2Jyhlu2S8TiGkBb+iAAACANsLHFGuGUMJg+RwsWa9lCiKShGqwHiFIgnFJmFxqPa7sqyEuglOvT1wBZzJEbjGULaaK1muDhYQ7UXFpwftT3DAVGjof1H54aq5bFVxDhgblfrgoDHaOUJcNluHAOI0cyoIKljyGx8xG+LCrkx0X5Tj5upU8xQM0qjLefCxF+sbTi4p9suJBDNZmiAOvLpHUYucMK0IKBrfEI17W8GC1QbKCLk2A/z6YCX4ee81BxE85vitzXaHNux7wFiPaBVpHrzxxk6+ZrVBTp0pc7LB5bzJgAc8RmGkYDqKTTMVHQBso2yKWEYsaCkuKayz/0rdr9f6RPvNA88M8A7F1mhs3Xcj/dUW0/8zAbeQ+eNE4dwyjQp6MvTVR/StifM+8x8zOMmYsB0Nnw2+fXmmXYw1TRSr+GdmlCnvwGJBGnkJEXPMx8vPfA5nvsroFi1Co1OTZCAygdBcH6nGi1PaHr+eIPD827U0arSNKoR46ZIJU9JFj1B5jA2SvjBLTXXJJOe5511QRQ7D0qKuXLMVUnxQFMX5AfjhfZD2dYj/wBRr3epqFFYsizpLAci0EDy66saJXpI9NlcSrqVI2kEQb7/ACxxwuilGilJRC00VF5yFAUGetr4M3EODHNcbJ+n7Q5LcRyCruMUP4i1A7ajpp6ZOiGqLJ0825T09TgIbJomZzWVAJXMUKgUCLNEqpnZhqaJ5YOs+b0/OosW28QwJcSpn/1RI2VQfkmrAopDqfP01HqmGNtpCzfsfnaf8bIZyUp1vDqIg06ikkHyhpt6g74HuNcIq5WqaVVYI2IurDkyHmp6/ngl+07hmjPzSX+aoYQN2kqY+U/HFFxriuYqLSoV2kZcMEXSoK6tJMkCWmAZM49FAS4iVp0cLI8eY+hWdJtR3Gl+CqMXvZTtG+TqE3am3toDHoyncMLwRGKOMeYac0OFFAa4tNhbvwrj6MtzppPTDrmVckl08TLU1iEa3smxG3TEjJ5r7xmi3faXXTSdCTpIcB6dYCZkFgDfpBWL4z2c48+WY+/Te1Sm11cRFx1vvjROE5qhmKy1cuAHmj/CPhqIE0rY7VE0j1m/ljJmg7Mmtua1IZQ8eKtK1VdX3WtScVKitRNd6Td2SpfQNRADHS1RSV5fIWSUajZhkQHS6U3DgeFHQGi6Ei4MahJ2M7wMSuIIlYVUXMsA5192yF4YsKqlSTKaTYry6CLjmV4xXpO9SupRWekBSqGCApVajKQYcGSSp90z0kQIPdVxfJTqeZq06FZ+5NWotemyrsSoWlTAiNypLCPTBAUcVaBdFpUilSo66wdLBVEIAviVbk23KgYZyql8y4YqXUKAKgOkx3jLVHVu7rQ3KVHQ4oe09WvTOVRk0mu7lmGrVCEVNGw9swTA5RzxUaurrZcOpRBVzVX+I9YwtIO6KInQq2OneYBMciWG2IvEcm57mqniNOlULU/YFUOqioWgGGgp8iOeGe02dNPTmqNNalNNeVq6iVZm16VAMeyrd4Jm+s77YncUoaqQcmvSWimpu4YSymJQzaRpT4EwcQCiPFS9LXdfhACQ1RlC1i9NlDNpiUQTqHInctMzawAd9pypoHe1EmZCk+KfCNQCmwK/1AwVtuMEna7N9wlLWFXxnUzl1UGCyCVG8qb2+oxk3azjBzuYfSuoiFDCDIWRrlQJBmxPIKMFwzC5wcdlV7qHND+TyZq1QiX1NAP54+j+yHBVymXSlYH2n66jy+AAHwOBj7Newn3UfeMwP4pHgTmv9xtZug5ethoZvcW8uWJjp8xyApZooKXSrtA06gP9Jx7ivHEgvhJII5YWEhN4ruTwRUyzY3GB/i3ZChWuBoPlt8sEOFj0D42v7wSjXluoKzPPfZ3U9wq3xj8cVVX7PMx/R9R+uNhwsLnBs4Eo4xT1gfF+xNekpZqZgc+WBvhj/d64LWRoE/0sCRIPKzQeRDY+nMxRDqVYSCIIxjPbvsn3LNK6qTjcDY8vQ/45YBLGYt9WlNYecPdrum1cNFQMsxM8mA2BP57g253ezeU7xCXGkWB3DI0wHRhB2O4g39cCGVR6QC6xVpc1azX2IMSDM+zqBja+LfJcZRIBd1BMaakADmBKuPPadvZicIuhINtNrRBBGqLuD52AEqMNcDxbB52vtJjbmQ0bYunSRb4T6YzjIdpsqtXuqjoKbkU2kyAsl1uIKw9R7keEE+oMsjX7uo1CoTK/y2MnWhFiTzYXU77An2sKzQlhuiLSb6zGirehWYD+r1n6Hf5ziUKtMmSAp8/1xXvUjbpyx4awj16/vpheyFSlaOIEc9x6c/r+OOYkRNx9MN0QYkGPI3B9RjzvxPi8PU7g/mORxe+arXJQD/NpD+7bpE/pjzN8IQ5j7xLaxaJgbaSNuhxIegO8RwZAJaZn3SLfMfLEqqhj64GDQoIhcss+0fRSrZfVpGoPDH3Y0W8gZxm/HoZi46xYgiB1IJE/qMbhx3sgmbM1gCNJAWCGUzMq4Ntl907bXwC5P7PKndVKNSjpdZ05hKgKveQNJYelwIje+NvBYmKOMZjqPv8AhDkLngs0WZY9Avgiz/Y3OUf5lBwP6lGsf9Mx8cU5yjDdSvSQRPzxsNlY4W02kOydajOt8OZbMshkHEilkycMZzKshupAO0g/EfD9MdzNOi65rm+8EX5HtctSmVzS954Y1TpqRbZ9ifNgT6YLMnn8hmxRDvqamCAtc6Cw0lQHk6HgEwdYYTaMY8VsMO0arLEEgYXfhGnVuhR2Yq9H7LbeziZqi1Tvwzorg0aqkRFkWCTBAUXBJtY6sTavFkd8warF+4zCVEkb66fhVbRAaACP6Vkm5xmHZTiFYMXWoyEEAaSVn4A7Y0ah2pamk10NXzZh8oKn64zpWhjyDueSeAzAOGqusuynLLQfR3v856blPEajNVldVvbkdRHocV/ZXiE5cK9JnYu9OpTBDECRbSbsu4kAz5TOLbhWf79QaOXpife8MD4hInynFzR4bU0xUquf7VYgfT/GAue3ayShudl3CH+LcMrVaVTLALRpOpU1arOarBrtpSS0/wCoeVsPdnuyOXyMOtPXU51X9oGN1WYX1JLemCP7qqIyhQCwIB5knkx/P9n3iqgkgXOxH75Y46dzW0zRBLrKg5jMzyxINXuwAdzvtbDNJFTnLfh6efn/AOcKhQet4VFpgtyA3/XCgzXfEqGvgu6dwDpmecDCxcUeFU1UAjURzJN/rj3DP9DN4fP9IXbBW2FhYWPRJRLCwscVngE44ou8R+IUUdGFRQyxecAHEPtDr0Sy1KNIlfeVm0nzFpI+WAuv2nzudqGG8AF91RF9NuXmT6DCcmLjynLr6BacPsyV2pIA5rjjdLLio6eNNNRlUp7JgkA36xyn6YldnOy2XzaVicw1KpTViUhQdMe2rDdOsfTHr8RSNDOapuS2lQtrne8fHFZn+KpTod4g0gjUoO5kgK3kCJgdDOMqKZ91l9VsPwoyVdH7KgHZvK0dX3tmAZhpqLrOmZsYBmTzg3+eDPh1Y18suWy7PmUVxSGbUQaHs6DDaS5TmV2WJ3uPcP4kuYOkkd4BZSBBi4nn+xvifwrtAMpK90KY1GQojxbEkAXNhfyGLyvlI1BLhw4edb+tc0B+AadYiK64oi4dxCvSp93mkcuhI71FBV1WwexkSLkECDiqzn2gUAQtMOzvGklYXcCTeY35YmDtSjox7vWomSG3Xc7ixgG3ScZU2cOczpqlVRd9K7KogAee4k8ySbYrhML2xc6VtVy5+SUmY6FzWkalay32gU6cBqNdm0hm0KkXm96gIEg7jEOt9oqAFvu1ci/OnIMTcBpAjnttgSrItOoo3Z1JVyfaAPiWZtETedx0xxRp1bePQrHTFSynzUrcCwNhHrggw0Naj1KI6EWaKuK32hvVqLTp0Pu7Ej+I1XUoBi7qtPaYEzaeWD2hxHN01/jUdan/AGlHxR6pGofANtvjD+P8HzIZqjwwJAlGkXNlAIB+m+NF7IcdrZCoMvxNnSUBps8FDIHhL7hl23jcdCe4jCRZA6KvIHX4cdEsJXAlrhY8QjzK5lKi6qbBgLG+x5j/AAcdlLXJj0OOlZKg1U2gNz5H4jfHncEgKXEdJ/XGOWkHRdsWmtcwAZt+9sd18lTZe7qIGBgmQDF/xx792KHVv0/GZ/8AOOVXxTO+OWQdd1yuSouI9lhSINK9PePeW1/UfvzwK9teG06uVZNSq6MtUM1huKbDbbxKf+EY0xanij5dOeB/thwWmaNZojVSYG03kMCB5MAfh5DDeHkqYO8Va8wyuWCVeHOtisyJBUhgfipPrh2nl/CWBB025ggmSB9D9cW+VyTjMd0wKst3dSRYcxHWSOsHE/j9FhpZXY0m8LqDYG3t8zO4JkcuWPRGf3g1cbhAGl4Brbroqj4H2arZsaqaMVBhm8MD5kE9YAJwdcQ7FUEytRTme9zgQGkHPdmxDFUpsQxYr4bzeLC2KTsHx5ctUZXOlHgE7xGx+ciehxtIVK9AhwHpusMJlWBB2M7GThHFYmVkoB2664IfYhjQRxVT9jWZL8NRCTqp1KivMyGLmpB5zDg4Oa1QICW28hMfAXxmPZPhFThmarKh15KsJ3vSdZI1CbjTqUkTPhmAMHVXiiNTLhpA33kj5TOF5HsLyWm71/SEGGqK7r5gOKWg2dkb1Ehp+Ixwab1GMAkc4/Pl88OZWk1R6LGQDLLO58MSR5asEGTywprpHqT1OKQ4d0ztdAo94YKCqqHAR7zGN4W31xZUMutNdKCB+98PscMu2NOPDRx90IJeXbrwthYbLYWDZVVT8LCwsHQ0sLCwsRRYx9qKAVakADY262v63OIOWUDI0QBGppaLSb3PXCwsedn7v/19l6nB/wAbEO9pTGXrRawFuhdZGGu2wjvhyBQAdB0GPcLBsPuzzP8AwR5+9J/6flDOWMVaUW//AKOC7iihq9IEAyjTN5hXifkPkMLCwxiu+PIoeH7jvP8ACi5NQOHZhgIOk353sb+mBbs6PbPMab+rXwsLBoe5J5/hZs//AJTPL8q57Ym+W/11fq4nEvh/iy4ZrkOVBNyB3kQDyEWjHmFgf+3Z5/cq7P539cAp/DzOf4apuNZMHaRMGOo64OvtkoqcgSVBIqLBIEiQZjpsMLCwm7+WLr+4oD/5D1wWYfZhnai5zuxUcIVJ0BiFmVvExONwzBt8sLCxPawHbDyQYu78SkWMi/XHdc29QMe4WMngUUbqtyRt8f1xMzagqwIkFRINxc3wsLEi2VpO8s5KD7vRaBq0hdXOAlMgTvAJNvM9cU3ErU60ckUjyPe0xI84Zh6E9ceYWNiP+X4hbH+2Pl903wMTQpk3J1STubHc/AYLex9VhmVQMQhpuxQE6SepG0+eFhYmJ3d8UiP4fgtI7JoGarqAMGBImx3H0GL7iCjunEWjCwsHwY/7HzWNN/IodD+bR/8AqP4pi2bCwsMwbu+H0CG/h1xTVTEd8LCwdRcYWFhYi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76" name="AutoShape 4" descr="data:image/jpeg;base64,/9j/4AAQSkZJRgABAQAAAQABAAD/2wCEAAkGBxQTEhUUExQWFRUXGB4aGBcXFxgcHBweHRwYGB0aGh4eHCggHhwlHhoYJDIhJSorLi4uHiAzODMsNygtLisBCgoKDg0OGxAQGywmHyY0LzQ0Mi0vLDQ0LCw0Ly0sLCw3LDQvLCwsLywsLC8sLCwvLCwsNCwsLCwsLDQsLCwsLP/AABEIAMIBAwMBIgACEQEDEQH/xAAcAAABBQEBAQAAAAAAAAAAAAAGAAMEBQcCAQj/xABDEAACAQIEAwUFBgUBBwQDAAABAhEDIQAEEjEFQVEGEyJhcTJCgZGhBxSxwdHwIzNSYuFyQ1OCkqKy8RUkNHMWY/L/xAAaAQACAwEBAAAAAAAAAAAAAAADBAACBQEG/8QAOBEAAQQABAMFCAEDAwUAAAAAAQACAxEEEiExQVHwEzJhcaEFIoGRscHR4TMUQvEGRMIVIzRygv/aAAwDAQACEQMRAD8A2/CwsLEUSwsLHhYY4SAovC4mMehscVeuOEbCr53NdRCtWifwsNAnljoPgjMQ076LlLvCwseMwG5jB1xe4WImZ4iiCSY/1EKPrf6YGOK9ttEikqt53j8vwwvLioo+8UVkL390IywsZNm+2ubYwHCD+1QfqROKmv2nzZJ/j1PST+RGFj7Tj4Aptvs2Y70tvwsfPOa7S5uf/kVh6VXH54Zo9ts+htnKg/1AP/3Ti7MaHcFx3s6QcQvozCxhfDvtaztJwa6U8zS2Ogd2/rzE+WNa7Ldp8vn6XeUGmPbRrOhPJh+YscMsla/ZKyQvj7wV1hYaeuA0c+fljk1/Go6gz8Ij8cQzMBq0PKU/hYbrV1X2iB64H6/atTmBl6KlzpLOxMBQPKJJmMclxEcfeKs1jnbBX75hQYLAfHHVOqrbEH0wK1mkzMg3/XFxwURquLwRjNw3tJ8s2QgUruiDRatcLCwsa6ClhYWFjqiWFhYWIolhYWFiKJYWFhYiiWFhYWIolhrMUgwuJGHcRK/EqSmGcfj+GByhpbTl0Xei4rZcMIvyIIJBkbY8pSLG/njzLZ9HJCMDzgdPTElhjLIFo1niuQ2Oa2YVACx3sBuSegG5Ppir7RcZTK09bXdrInNjv8hzP5kYDstm3rK1arVYVG9lFFwp5f2r5C/Uk4G+YM3RI4C/XgjbNccSmYZr/wBCwW/4j7K+k4rc5xtmE0/ADMkXa29z+WKKmU7vTp8fIzePS3ScN5htgosNxv8A2yY53H64Rn9ouIyMPXmnIsGAbK8rVdZEnVInmSQDffmL4iOoGrVTMyBeRA3LRztMY87shQ8rMAyRIUySSPxB88c5chpg3lZ3uLEGd9iNztHUYzy4nW0+GgJ6lQ0BfCHMTAAi/qbzbf0x6uXQkB1BA22m3X4/P5Y6bKSt6hBULpOmR4j7Lc5ieXM/BhlCmwjVIhTb3TtykzblfFDrxXRqq7jHBe8BIYpPs21CNwL3uJPtDlgG7QcJq5fxMuun/vF8+o3GNGqBFZeu7Bpg23sdrTbynnh/PZUMjqwWCPESVm4NgCZPr5ThyDFPiIvUdcVCdFiozt7GPL8sHH2N1Ki8R1ISENNw+8ciJ5bgYF832cP3irSQkJTaDVeyqBY6j/VPLc8uWNg+z/hFLL0NSSWa2o7kDn8cbOJxDI47ZuUlKSWkORkmkVTUJlyuifKZ/HD1QhwbkWiRivVpj6H8vXHPF86aNCpUESqkgHbUbLPlJGMmOVztEplUHPcW7t3SsQz+4QZJXlqHukfhgb4dnaeXqO51VKjmSw0iN/CN7XxT1nqMJ8RJux5sZ5npiy4Fwt3YalIUG+18VlnEYJ0+K1GYRrWW8/JFfDs81ddbUQg93xySOsQAOXLFgLchHx/XA/w8BD3auWX3QSQy3IIvYkGfOMW2XqtEXPmRf44w8RNKZTIDXp6IL4A3QbKeM6wiFP8Azfs4lUOOgWdWB9MUtTNhAS5CqOZkR8/x549o8RpuNQYETHxwaL2njYjmB9BX0QXYZpHdRPleJU6nssJ6Gx+RxLwHZgSQQgYzG8QPlj1M/WpvCOGXo34f+MbeF/1GTpM34j8ftAfgr7h+aMMLFPl+PpIFQFCee6/Pli3Vgbi+PQ4fGQ4gXG6+uSTfE9neC9wsLCw0hpYWFhYiirGzTnYx6AYXet/UcMM8YiMahcOlVTTt4NEzY7OG6wRb8ZHmDiHndx+acDArNySIJPzxlXbfheeo1S1GpUam11iCRHukRv58/XGjDiH9snpMH5Yg52k1UkzbkOmBHFDdupRGAtOqwKt2szcg06uh0PtoIP6eoi+Nu7C9vstnKQDOKddVJqU3Y+7u6ljdee8jnthV+GZWnl9VWhddWrRRDs0sSZCq0gzP6Yy37TeF0KbUxl6NNHjUWQlbbAQLdb4eZiI5HBgbV8fzsrOjzg0r3tP2iGczuukxNKnSKp5nUdTeUwPhGLTh6AKPFE2mf3BnGN8P7Q1KL3At5fiNiPK3qMaP2d7bZcpDQCSJAIiANgph53PhDdMBx+Dmq2ix4JjDzxBmTijCnSJMwPK20z8Z3N9/PHFZtCiB4rAD+nYhjtMdBG1+mGH49le7JSqNREDWrL0N9SgiSNwLTiDW4mtWSXWIHsORIkSCUMzH7GMlsL71CaBtRK2bqNJdgA5EGwEydyRpFgPCYgxvNvcrnnhdaKrFCS0qNJ3A3uCJM32w5nuIZcP/ADRoPJ7ncXaLBhCn4EdIpszxvLhiS6RHhhiGVhIAlFPhPh9BIw4yJzhWT0RM7aRHQqd0+l2VrAwCwt1BsR8h5zGPXIPiDhgbghxYbgi0eESfSeuArMdq6QQa9bGDJCoZMyNJIG3mD8bzCqfaPUH8hAjRBd2Lt6woRPmpwZnsyV5vZAkxLGea0ldTNOkMAk+SmdUn+ywvIBgcsDnG+2GVyuoa1zNU/wCzpEOo/wBVQgqP+DX8MZhxjjeYriK1VioNkBhB0hFhB8Bisprfp540cP7JiZq839FnzY55NNFIiq8dq5qqO8OmmG193TEIDuW3JZzfxsS198fQHAaMZemIvHTr+xj5u4IhNWF96354+mOzfGsrXy4ajXR1pBVc7QY5ggGTBwH2pFZbQ0CrG49nrxKsFiDIjFfx/LtVy9akp8bIdEjdhdZ+MTis492xWmCKK6z/AFNYfqfpgB4t2qzNWxqlRyFPw/UX+uM2ONxILUZsZ3KKuztUVlpqoNx4iUa3UExAbe3XBdRSAVCgAG15keeMd7J9shlMyUrGaNa7m/hcm7+h3PnJxs1CoGAYMGRhKsDM/ljI9q4d8Mmo906g9cv2jvlzKqzvCqdZiWVkdSZZPCSCPkw9cVWd4X3YRRUqwJ8Wlm3BEypERb9k4Jc4CDY2PlI+OOK2kQJO5axPUD5X22wrFiHitdOSNHM4VroqGvkKpy+lD3jT4g5MkRBsdj5YrqeS75V1HQwqcgyQ2xU7jkp+eDJ0BgzB+H5jEKvlFqA61B57RJ5EXsQIF/pgseKNIjMRSC6HG61HM1BVUgOfGh6RAI5TAF+eC+hm6ekOGBQxpe1zYQ1t/wBMROLcMy9RlNZSrPbVsRp2hpsdvW9ulf2Qo0nqZmiBrpK9tZkyDAI8txqG9uuGJTHLH2gBFAXWx4Iryx7M1VVX9ES5TPJVJCOraSQ4Bnr++fMY7zPGzlQrG4Jgj6/DbFdmOHGlXWtSEKfDUuBA/q8/x2x52kCGixqiyyVYSLwYBj1i9sLQkMma6MmvDfr7JXs2OIG4KNuEcWp5hNVNgeo5jE/GEcG4xUy1QOh9QdjjZOA8YTM0wykTHiHQ/wDmce2weNLz2cm/A8/2s7HYE4c2O6rPCwsLGnZWegzIjMvXbvaarQAKgFgSdoMCeh3jfFN2n4s/DKqFF15WoL0zYKw3FM7KCCDp23iMGgMcsBP2uV6f3MB6iowcFVZgNW4MA+1GoG22PNR1YC0A6z4J7s5x1OIJUq0gUKVCult43UmDzv8AI4vVYzDc+eME7D9qxkM2rs00KoNOrF4EyrwNypafQsOeNzzDliCvskAggi/MX6X5YDjsKIHZm7FWa7MSFLYcxjJftYzgGZQMRHdCJj+p8aS9V6YMAteNNvzxmP2v8HLmlXXYppI/uUk7+YY/LEwBa6YZtFai0EhZznQpnFaww4j8jyxyRj1bBl0SUjg/VSeH5rSYM6eYBIxZZ2jSYE0m8Q5Yp6WXJvsOp/LrhwaRsCT1J/TFHst1gokUhDaI0TTFhuMTMjJPkN8PZXJ1qkQvh6mYwV8N7OUwpSrTfUYJZXiPIq6MpwGbEMYKKLDG8HMNkL8QdNKy08wBz5b9MQspkalSWVSQOmLrifZiq7OcuxzApwHUKFqIOXgBOpfNJ5yFxYcC4bWpojK4KssxPXFXTtjjtpF+Ks2N00vvCgEHVlMxzw4mTcm4+fyxqGV4OXBLBJ5NAH5YqOL8I7o+2k82dgoXpq535AXPTAWe0WuOUDVXdgm3ZKoOFUVpMrMAxDAwREgXIJ6ExODDL5itWc1VIVjYkCE+KjeOu/ngPyGSqu0omoAyzuSq/Cbgbcp9MEbceFJdCoGCqDrkiZtMRtO19sCxTXPd7urvoixBoF7DrrRe5jtEF/h12UPe6gwR1IuV+OKPjOZ0rqUar7g8t+WKXPO1/CFBMkgklj5ycQnEHSD64ZiwbGkEdfhLSYk6jr9p/O15c9Jsflgx7CfaFVyZ7p/4lAnY7jzHTADjum8YYnwsU0fZyCwlGzOzWvqrg/HcvmqfeUXDWutgR6/ribV0lZCkxyG+Plvg3FKtFw1FyrC9icaFwL7VG0mnWhGvD7iTzPS9+ePH4v8A05Iw3AbHI7p5kjTVmvotbYDaYnrva9sQqmTDsIMBHLQBYkwYM777jFT2a4ytYFCQ8XWqLhwTzvKP5H4YIqSArvvIt+98Y8sb8O4tdoetU3eU6FVtWs9PWfE1OJAi4HMez0Ox6eeIVPIhO9ajTNKrpMOqAB/eA0zB2jYH0xdVaWpWRjKspE89o3GIudPd0tYM91LwbeysETytP+ZxZknAbn15X90Rr+A3T2dd3pAIYLj2isgGx8Q87jEXtRTBylQGwCgmAORBtcYk5QpVqGqjMW0BSskpzNuRM2JHQYb4qwcNQYMNa7jYibqDET+RnFY7bI0cjZXGaOArbVZlSbUoOCbsPxZqNYbke8BzB/TfFPxnJLl6opB9UqGAtqAM2McxG+Lzslw+7VXlVAsepmbddsb0kwaztG+Y+yexRY+I3sUet2sT/dt+/hhYE0LINJDOR7wUkEcjPpGPcN/9Qm5+iwP6dnJVWU7RcYyoWnXyQzCiAHV1DMNpJBIJ84GLTtBxl8xlGR+F1KmoeJKtXLKo8w3eFgRyIUHbbAzw/wC07L06rLUrVatF3JGpJ7uTysDpHS56dCc8Qo5bO5fSQtalUAIvv0KsOY+BGCyAtpzm18CPv9KVTV0F881+ztVQ2oIoDWU16JaDO3jvyuMGX2e9tWykZXOz3Rg0qk6u7/tkTNM+Xsn1Mdcf+z/Iq66My9BZKuKgBIbkL6dM+e9onfBR2Y7I5OjXptRKM1NdbNUqMWKtKhgAQm/OLW6jDU+JiljyPBN+FV8Tf3VWxG7GleP6RkjpVpq6sHVrhlMg35EW64qu0fClzFBqRlT7SsbhWEwT5bz5E4q+I8YyvD6lT7vILzroLdNXJtJMUn67SN0axARxvthXryJ0jkAfztfzEYym4B4eCw157p+HDySC+CEs72aqh21lFOoi7CDfdYuR5gYkZfs6ojXVnyVd/Qkg/Trh6lcybn8fXFmBInaMbT8RIBVrQg9kw3btVXVOG0Tuah6QVA9BY9DhtMpl09129WXy5QPri4fIk3G++1/0n0xBzXCHixUnpt8iRfA2y3oXJmTAxgWGaqdk+MUgVGplA8ogc9uoxdhqdVw1Oq8C0Cqw8xsevK344B63CqwE6J9CCflz+HniHSzjU2sSrD9/sYqcI1+rHapKTIzvtI+f3Wm16BFUNSRFDAByJViQbEEc7m5xJzJSoxQlVrgSrN4Vf/7CFN9/GAT1HMDnZrjveEK1iOQO/QienT44te0dQKEqH3aiknmACZ+cfHGaY3tkEb0NzK1B+KKst2MZ4FbMNf3aHht01sCxHmoQ4cr1snkqi5elQpTUBUuYPjsdFao8kswJaCSfCTHPAm3ayvRy9Sn3irUpg2KlvDqCMp0mdj4TIg296RmvHuJMcwCK/fBDKuFKqJuQik2A25THxLeHwjpLBNDw61+JWbI/IbdqjTt52kRmp0aCU2VLt3ZmkHaNm3qGOfLkd4uOAfZ5XzYDVKnd5dz3gaFLuPcVVFlESS5uTFsecI4OeI5eic1qCAqUYCKmkEEiT7pUED4NtE6NRzSZPIoZB7lFpKSfaCxSQm/MQfK+LtkYwBjdxv8Am1eXNs3W66/ysPyvY9MxxGrk+9emEaoFZhrJ0kiIGkDafpga4xke4zFSnIc0XZGjY6SVJ8p+mN77K8KotnsxmAfHVGtREwGIaxgQZ1SL20m22Mg+1XgbZbiVaFYU6zd5TYydWqC8HqHLW5Ww3hcQZJCL0ofPilpQGaVr1SDn3tjnEnPZco0HmARG0HocSeE8AzOZMZehVq9SiEqPVogfE40QRVpVwIJCg0KpUyMcE4Kk7A5kfzamVon+l8xTLf8ALTLHCqdioH/zMrPT/wBx+PcRihlYNyriOQigCqbhGdKMIqMnRgT+V8aFwftvm6SjxrVX+/f5iDPrOAd+zTjarRJ6BmH/AHIMN5bhFcGApJ//AFkOfkpJwtPDFONaPmAUzE97Pde1bdw3toai6ny9QLzZNLqPX2Y9DidT7QUKqFGqhGYRJSoNxE+yQPmcZ9watmXUUndxTpgDQbbciOvri/ymWG5288eanwuHY7uC/C/8ei0Wt0tP5Hg60aiMmapsIOoqwUjppvceuLzM8co372pS0qwNP+Jew9po9doOKvL5ZR4iB5A7epxnvavineVgin+EDLFfK2kchb8cXjw7MVJ7w+PXyV5JXO1cbRb2c4NQ1PW1muTJ2YUxztYFvw5YJ6WZLb7D2QNvhyxX8GzFLuKRDKgKgaSQsEe7c7iDiVRqBXH9J6Rv1nocL4l5e8khCkc515k5/wCp1V8KeyNvjfphYmGipvt5Tj3AMyFbeSwrtF2Pq0Q1Sn/EpC8+8o/uHQdR9MS/s97TtkaqisScpVMNHi0NycAGQdpG5XkSBjRxKbbcv8Yz/wD/ABZzmKupgmVnWzlQfCeQG2qbBeZ5AY9NhsWJ2GOWvz+0GXDZXAsWx8XVK2WYCpTKOkq76XphTsx5FZ5DfYAnADmaVPJju8qGmINZie9YHklz3SbjSt7eI8sR6dfUEo0F7qjTPgSfgXc+85m584Hna16lFKBCajWG7xKxaY8xH1PqFwRHbWFPw4bJTniz9EI5ukVHjhfLEIqDtEnljrOZWpVYxeNuc/uD8sWuR4KVQlyBG5tI9AdvK97YKXNY3U6rVitx205qtytBi0Ffn+/XFvSA0sonT+R2/E4fr0VBtCiI878ySTEjlhl0k3AB9eQ5ifSdvxwF0mdOsbQT1I7XNzYQL2ERzx68HeSNwWm35xf8ceX2kf8AN+R+M4cD/ubdfl5xgR3tF4JobXNgLTEWj0uf2RiBxfhgqoSIZwPCRv1+XTFghvAPSdufpy9cevUk87zci253jnE7/ri7XFrrCo9jXtLXbFAXDsyaNZT0PP5HB/xY06lEhyQFWbECdMAC8+9HLAN2gyxWs6wAZsIjfbBTnKCsYIk0zAImxKK58v8Axh3Ehrix/XWq82wFmaM8Dp18FC4RSas1VUTUtdTrJhWVe8WoWktupVbEmRI8xI4H2KRMyHzFWn3SGQBJ1EXhgRGkc/SOc4rqNQqxUNGqRIPUQR5iDGIOY77KPSzNNvaBBIHhDKxBpP6qEeOjA8pwQCR1tY6rHXl8krM2NgDnC6K3Nc/RgBHUgAAQRfywPdmeF1OI5jOa3b7t3ihSrmNVOAQqzpMiJJESBvypsp20SuaFKig7ysQXmYQCS45ajAMcrg+WNc7McMGVoaAL3Zt/admdh8C0TjKiidESHiifzv6LksrQ22FRss9KnnRl6UA0suSVE2BZfa6m6xPU+eBP7SMiM7mcsi0mD0VeozNAXSYWS06FAZVaWO2C3iJFEPUUD7xmSFJkiyA3J92nTWT8eZa+Z9sOPPmf4VMnudyYINTTfWw/pB9lOW5vsxH7rrbt1shxNMjga2VVQTJUDTBVM5XRNHeurdwNJY+CnvUNyNTwDAhesDi3aDM1ge8cmnbQgOlVHKEEJccgo2w5kuHlbAbU2YWv8BtEA3PXDYydRqSPpuTJDHYCY6ydsMGYE6nRNNgaBpuowrjnyWTvE9P2MNs8x4YkeK8xh2vlXZWMgSQbDaOWIVVzJGqCYi2ONDTsikkdddFTjRXaSCcKrTHIzGGEp1EqAlgVIgD9cPV666CxOkAwZ5eduWK0bFG1bSjYU3J8droAC3eL/TUloHQGdSjyBAwQZLj9OrZj3TdGPhPo8CP+IAeZwK1GE3EHkRz88OpSEXIPngUrWP7wXOz5KR297SujdwgdAB4ifDPpbaOm+OOzxorRQvDZmqJprUk06ayV1hRYkAFoM7C8mMe5vLqaapXXvKQspmHpzzptyE+6fCenPEfK5WrRKLSoPmV0lVrUlZmiS2lluaZlrj5EiMFY2PsQ2PcevXFAtzJDnPu8OvmhvjddhmagDEgMY1GZHKZtffBb9lxr1qlVQo7oLqJJIVWkQFN9xNvLDnBuxlV62vP5bQtRlUF2dAvnKjTeyhWYE35xjWOB8CoZekaeWUKgYzBLHVadRJJ5DHcXOwxdlVmhrwSpcQ8uB0sr2jQTSJaTHIE/lj3HX3DofrhYxOzHJSwhnKHvEJuop3JYiQPITc8oHMjAbx7ipqPoX2FMnzbafQCw+J9445z7lK1QVqY7+hNIuDZjFmUD2ZUyR58uVXRps21saUUIZZWrhWF5zD4KVTrgAefT5YuOGUdXieAOp+vqcVVFFQSBqO3QYueHMzbmOUkwB+cemKSu00WmYdNVYvkkQxTg2G0fu3zxX8VpEeCbwCRF/IdSBJMeeL/KEClISGgQW5+i3I+N98UWay8MWffqReST0M4TieS83wRYOXJQK48LDXpsL7b7CZ+uPKQJIMhiDva0E8h5dcPFSVKBQZmRynl52sMRMsigxJEciL9ecHmD8RfDg2KPxTixaRPh9qNvXfmN/PlhwVDAB3PMDmL7/TbHHdHcFd77dI/xjtMxf3hssgiDadjf6fXHTqurovyBgcxAAI57RG1j+x1Uchh4QDf9Yvud7f4xygG0xt4bc5A52w1naxpKQRq92BPiJIiJ9eW2KgWQAoSALKH6CCrnJYyieJm20hB7Rtyj4xh5s6yTUIgVfEQdxJ1KAeUAqD8OmJmX4f3f/td6jw+ZafYTdaUg7sYJ8o6kBZzKK9SrI3NuggBSAP3th5z2Ahp2r0/e/wAAvPODnZn+Pr+qA+ap80ZIYc7/AJ/ph/MKNJtZ10sOvn8DBHmBhyoqhNAPiTfVzHJh5fmDgu7AdjvvqF6rMlFGgaYlzAJAJFgLSb7x6dL6o8kJxaGku2Q79jHCmfPligK0kJJO4YsAoHmSCP8ATq+P0FIuSQFUSTNupPpiv4fwynQQJQRaaLsF/wC4ncsepucDX2qcfGXyGhTD1zpAG+kXaP8ApHxwrJJ/UTWAs1rf7b0VZ2u493lE1LinVbQOqUAwBPkahgnqqleU4p6HZV3qBa1dKAYGCCxqEGALGFuJIuYB2N4sa+ZNKqFWktRKNNAqNHiYBGQXMWZmNwdhEb4t6vaBK5plm7sqxEEjwsCmpSzDT4tSwQQY6Te4sC02LAytCTcGoZcM4olaqrK1hrZTpIhlUPJgDVpv7w2nD+b4ChlhTYJUEnQVAUkXs0Gxg7C1ox53lQ6kdyGAGktcFWOlHUgk/wBrEbkg2xYZTM0j3gIWmTDsxamxli4KgNJGkoREafW8DLQ5VzvbqgDPdkq2kaa1NTswfwgGbCxbf8xir4r2TqCm1Yd0TTUsyrUmQskkBgrAiDaDjTG4jTBbSqtTZwoqr45LKrrUOnxRDm9oG8C45zdOlSK1NI1CEQgrrIPtKCbubF9JG0x0xdri1X7Qu0WS1swDTT+FVJUaj4G87zG1jgdzWfqidVMqreISpEgHcTuJ5427OVGHdsG79Hcle8Mjx6jpWooBAC+FSQBMA3gir7TcMWon8Eqi1V8dJ0QBUZNkhDpcTTME8mPPBY5GMO1/FRznvrWlleQ4jqMmNURGLFMxJ8UKOuwxA4t2bq5NjrVgJ8NSPAwO3iFgfj8sVWczBkoxmLW2w2YWyG27KjcQ5jfe3RlkM3qBU+JD+HXFtwfNvlHD0TEcixIYf0meXQ8vpgK4fxdYCmwAgfp6YI+H5gMIJBU/v5YRmidGb4JuNzJW66rceA8Wp5qiKic7Mp5HmpGKnOdl6OV15jLE5WQTV7owukX1GmQyGL+7PTAF2d42cnXDknunIWqOQBsr/Dn5emNdyedSqp0OtQSVaCGAIsVMbEbEG+FztpYB5JCWMxvrgs5P3tvFSzv8M+zOXMx/z49xZ5lQrsoUQGIFuQJjCxlnFPBrT5N/CayM5FZPmMwW8RMlmJJPM9T574cD9OeISIXQxPhv8Db8bYf1xEY9A5q0vZzhkVrw/L6jvYXj988FOWKU1kg72nYeR6XP1OBrhFM+IFWIMANsI3PrEC/mcWXEszAIHI3EEzyPnzxnTtL3ZVpZcyez3FGJv7PkAYv+focVLVdTwWk+0AbbkEXH0m9/XD9MrBiRO+35euI2WpsurYAk3m+0XsLxFsXjY1o0RA0CgAnCDFrrcmTf0vbabmfwwxlqkzAIueR2sBaZi0bcxhw1wrhWBgruCYsI3Hp1G/z9pJKk85mYkSZHqI29ME2Gq7uUzXcggQCDbUDYGxXna835YfoWBFiBuCTaYv5iP3bEdtQnUARMQZm4A5GCJnErJ0jVYqEZpupBmbxuNgPPyOOu7q5dWSulQAmV09TETzB9b8+uHK9H7uFqMurMMB3NE3CSP5jjYGLgHlciIDTkoDLKIIqVeTbqsbQNnYdTYcp3FbVoMst7TNJLEzc7/EzvirXgFIyy9t7rO7xP4/Kb4bk+6MElmeWqOd2YmZvvu3y88MrWFgN2JY/Ez/jEl8xoRnf3Vn9/LFJwmqWhjcnn+/hizQXZnlL4gBoaxqXH6MQ6kArI9Qf8gHH0JkKS06NOnS9hUUKRsRFiPUXx8+8RrajHIf5xpv2RcZD5dss7eKixKDmUbxD5EsPSMWkB7IeCy8U3Swjx2CrJFh0/AdcfPf2j8b77P3PgostNRNhDS3xnV8hjfsxUAVnOygn5AmcfKXGKxZiWMszFmPnz+pOC4BmaQnkkiaYSt2yxC1KzMytKIe7YWAXU2r2Te/8A0/KC6ZYPmM2tekUZvElTVYnQx/mKwLkKAqwFHhiL4f4DmBWytLMKF7w00YMIEFfDUQtFxHLqOuOMlXZ1esr96BCmlUI1LJMoW2PIeNYnc3kU1aSE033haezuRVO7NBe6ZJYMrypY6SFOqV7om8oIU6PCAIxOp8QLVSUrFig1NSmid1PiuVI0vM35csVmdyXhbL0dVOmZBDUy6oGUnVShvcJANOY07AAgN3nUpVU7wIiV1Wp4lEFHQGV1b6TuDBBgWYNjupGq5orXKVIpugc05pgB1UQqrTFMMhmCNTLtP9PniO3Cqj06gOlnlH1ISQXUyNKn2TYBgCAdRiDM0/Ds13DUxWWmGzOYpyAPaHdrU1wSf9oaY0iwLdWk3lHNjLlKOltT1Kss1lT+ISdQJDM0ezAOossbkipB2660XDpsm+F5WuTWoMENBu9UPIEgs0MsEmZkQRIN7za0oZ+GehUpFT3asTAIabFVIOpihifUbY9crR0imRq0gBWbxKNO5mfEYAmefqcM8RrUqi1EViHy4BdqagMC4FXwSCIMXG9/jiNIKq6yo+ZyynvqFIMQApanpUiKmoQFciU8JJEgdIIjAVxzsilbLkKvdCgr6VXUTMhr65aAA8gzuIJ5lVHiOYoxXJGZo1XUgUqblqSlIDzqa1wpHOSRaRiaKtUMo1NVDJKwsNHvusGWYTTMGT4TBJsYC5hDmlX3BBXzdmcs1MiYuJsZ+eLDg3ENBvscF3bLsjURFrajUDDvazW8J1BWYkLBQs4iNvMXABWUK0CfjH08sa7XNmYk9YX23ZG7ZsFCfaEXHURgv7Jcfo5dBWZnFVz3L6EZ+87sAozAWD92RBtMNvjLuFZ+IU3Bt88FPZnLM4q0kqU0YKtZWqMFQd25V5Y+z/DqET5DCEmHABYU8+QSNDkWVu2eVZi3d5hpJJMUxJ5mNZwsRaPYWtVGtaJAaSNLQImxAJmD+4x5jP8A6fC8vU/lNjshx9UJHhj03BVrCxUgXHMHDpy2m+62jp6N0OLbNDELvNMxzsRyI6HDpeXIGHlMRsK9StAJvtNugG43sPyxArVI08zO0coEm2xHTHHA3pFitSrUQmyldJX0IIvgio9mi90zNNhYwyEC2xgMYPnGFBFlcthvtKId6wh4VDrsJXlcAkx5meRPxx2y3A5bAzb8b/H64JH7D1WOo1aM9QX6RzTbELifBWy6kSHkXC7fUY65pHBFb7Rw52d6FVTVFaALkETtJE+f+ce0kklhaZmTaBO+w/DFVnM/US2kKRYSJI+f6YrK1Z6h8bNbkT+AxdsBI3VX+0G/2i0QVM5TD82mxCQBtEltvkDz64v8lmzp000Cg78h8eZwOcNoj1wQ5WrCkD92wtOQNAk3yyTb/pKrS0+Jrnriu+8yTuB1O2J9asY+HLAF2l43LmnSM2hmH4A/j+47hYXTOpG7duGZmf8AJQe0PFjVeFnQvLrHM444dxYAQSB64YyeUJxP4DwU+FnQs7EBEiTJ2tzY8h+xuERNjy8lhGWd8ufn8gFPy2lhqDA/GfwxI4dxKrlKi16NmWxmYKnk0XIttbryxYdoOyWbo0FcUqdMSJhgXWb+IARvANzv8cKho+5u9ZACtTQalMNKbQ9RSxlTzK7cgYwnmB1GtmqTBkBB5c0c5f7QKdTh9UViqZo0ammncB7FQUm3O6zNjyg4wjiKRHp+ZnBh28yCnJ5fNIVIaowfQZUVGW8dAe7DD/UeQwBtVJ3vGHMJG3Lmb1SzZngEtWi/Zjxklfu3fdyyPrpsRqXSQe8VhYwLkQRc8wIxpvFSGTRRU5mswKN3jCkNDDxafCNRNo35mSbH504bnnoVUq0zDowYfofI7Y2HgFZc0KTJHd973lI63VqRIirQJUh5OrwQdiDsmBYqENdn4K8Elty8ldZPhVSmqVqrVVNDfvBS1GmB4kco2l4uVYAbkXx1w1KVZqi1kVISpYbGlU0Gm42MBaIF9ipHLBFVpaFRWZCCwUjRfr7RJ94KJPOMDORzVSolBqKBG8YOuToFOqngcgmSUqGDPiMNcYRB4pjMSuuFceByveU2UmmqU5YAFQ7KjNcAhbGCfa07WGJlfipbvVJkUqtOmYMmCq1NQM+1qYGdz9RHavrqsH71wlVkM6I2ZGR9X+xICuLEkxczhjOUFZjUogA08wK1UIIFQmncoA2/dvM3JYGCDGLuqqUA1tWL5uoDpqhXZTqUqty9XvG0kmwKppSZj5jD3FknLOmoLrUaioK6mYg6pENEAqTJgdYxXZjJqQv8TSadelBJsVgU0SxvIqB48xjyjnl15jv3BoJWZabezLVZ8AltLKNUA2kCw611PvcV2hyVrl6IpoVUECVCJTfu+7GhRAYtDQVt688RquUqmsulHJRvbCiHDrDAkCGIEGRINwYMAO8PoU4phnZkW1MGpHeednJbSCRedyTIM4Yzmfr5eoGp6EyyKyvQJBAVJ0tSI9kQRK2jTaQZxBrv111quCwaCeeitTLmnmTTUsDTqFEKqZYhl21CWJ294zeMYh2w7PvlH0OyOpujo4aR4twbg2vAjG11+IJW7tKAZaj6XBDKE0NJLkupDDwkwpLXBsL4EPtD4eBlhUqD+M1Uhbqe7TSWNOq0+MSCVi4B3N5PhXua7zVJG2K/CyLLm+NH+yOiKufWmw1KyVA0ibTTP44zlx4yIA9DI+FzjWPsMyxWvVzJEhV0j1cz+CjD2Jyhlu2S8TiGkBb+iAAACANsLHFGuGUMJg+RwsWa9lCiKShGqwHiFIgnFJmFxqPa7sqyEuglOvT1wBZzJEbjGULaaK1muDhYQ7UXFpwftT3DAVGjof1H54aq5bFVxDhgblfrgoDHaOUJcNluHAOI0cyoIKljyGx8xG+LCrkx0X5Tj5upU8xQM0qjLefCxF+sbTi4p9suJBDNZmiAOvLpHUYucMK0IKBrfEI17W8GC1QbKCLk2A/z6YCX4ee81BxE85vitzXaHNux7wFiPaBVpHrzxxk6+ZrVBTp0pc7LB5bzJgAc8RmGkYDqKTTMVHQBso2yKWEYsaCkuKayz/0rdr9f6RPvNA88M8A7F1mhs3Xcj/dUW0/8zAbeQ+eNE4dwyjQp6MvTVR/StifM+8x8zOMmYsB0Nnw2+fXmmXYw1TRSr+GdmlCnvwGJBGnkJEXPMx8vPfA5nvsroFi1Co1OTZCAygdBcH6nGi1PaHr+eIPD827U0arSNKoR46ZIJU9JFj1B5jA2SvjBLTXXJJOe5511QRQ7D0qKuXLMVUnxQFMX5AfjhfZD2dYj/wBRr3epqFFYsizpLAci0EDy66saJXpI9NlcSrqVI2kEQb7/ACxxwuilGilJRC00VF5yFAUGetr4M3EODHNcbJ+n7Q5LcRyCruMUP4i1A7ajpp6ZOiGqLJ0825T09TgIbJomZzWVAJXMUKgUCLNEqpnZhqaJ5YOs+b0/OosW28QwJcSpn/1RI2VQfkmrAopDqfP01HqmGNtpCzfsfnaf8bIZyUp1vDqIg06ikkHyhpt6g74HuNcIq5WqaVVYI2IurDkyHmp6/ngl+07hmjPzSX+aoYQN2kqY+U/HFFxriuYqLSoV2kZcMEXSoK6tJMkCWmAZM49FAS4iVp0cLI8eY+hWdJtR3Gl+CqMXvZTtG+TqE3am3toDHoyncMLwRGKOMeYac0OFFAa4tNhbvwrj6MtzppPTDrmVckl08TLU1iEa3smxG3TEjJ5r7xmi3faXXTSdCTpIcB6dYCZkFgDfpBWL4z2c48+WY+/Te1Sm11cRFx1vvjROE5qhmKy1cuAHmj/CPhqIE0rY7VE0j1m/ljJmg7Mmtua1IZQ8eKtK1VdX3WtScVKitRNd6Td2SpfQNRADHS1RSV5fIWSUajZhkQHS6U3DgeFHQGi6Ei4MahJ2M7wMSuIIlYVUXMsA5192yF4YsKqlSTKaTYry6CLjmV4xXpO9SupRWekBSqGCApVajKQYcGSSp90z0kQIPdVxfJTqeZq06FZ+5NWotemyrsSoWlTAiNypLCPTBAUcVaBdFpUilSo66wdLBVEIAviVbk23KgYZyql8y4YqXUKAKgOkx3jLVHVu7rQ3KVHQ4oe09WvTOVRk0mu7lmGrVCEVNGw9swTA5RzxUaurrZcOpRBVzVX+I9YwtIO6KInQq2OneYBMciWG2IvEcm57mqniNOlULU/YFUOqioWgGGgp8iOeGe02dNPTmqNNalNNeVq6iVZm16VAMeyrd4Jm+s77YncUoaqQcmvSWimpu4YSymJQzaRpT4EwcQCiPFS9LXdfhACQ1RlC1i9NlDNpiUQTqHInctMzawAd9pypoHe1EmZCk+KfCNQCmwK/1AwVtuMEna7N9wlLWFXxnUzl1UGCyCVG8qb2+oxk3azjBzuYfSuoiFDCDIWRrlQJBmxPIKMFwzC5wcdlV7qHND+TyZq1QiX1NAP54+j+yHBVymXSlYH2n66jy+AAHwOBj7Newn3UfeMwP4pHgTmv9xtZug5ethoZvcW8uWJjp8xyApZooKXSrtA06gP9Jx7ivHEgvhJII5YWEhN4ruTwRUyzY3GB/i3ZChWuBoPlt8sEOFj0D42v7wSjXluoKzPPfZ3U9wq3xj8cVVX7PMx/R9R+uNhwsLnBs4Eo4xT1gfF+xNekpZqZgc+WBvhj/d64LWRoE/0sCRIPKzQeRDY+nMxRDqVYSCIIxjPbvsn3LNK6qTjcDY8vQ/45YBLGYt9WlNYecPdrum1cNFQMsxM8mA2BP57g253ezeU7xCXGkWB3DI0wHRhB2O4g39cCGVR6QC6xVpc1azX2IMSDM+zqBja+LfJcZRIBd1BMaakADmBKuPPadvZicIuhINtNrRBBGqLuD52AEqMNcDxbB52vtJjbmQ0bYunSRb4T6YzjIdpsqtXuqjoKbkU2kyAsl1uIKw9R7keEE+oMsjX7uo1CoTK/y2MnWhFiTzYXU77An2sKzQlhuiLSb6zGirehWYD+r1n6Hf5ziUKtMmSAp8/1xXvUjbpyx4awj16/vpheyFSlaOIEc9x6c/r+OOYkRNx9MN0QYkGPI3B9RjzvxPi8PU7g/mORxe+arXJQD/NpD+7bpE/pjzN8IQ5j7xLaxaJgbaSNuhxIegO8RwZAJaZn3SLfMfLEqqhj64GDQoIhcss+0fRSrZfVpGoPDH3Y0W8gZxm/HoZi46xYgiB1IJE/qMbhx3sgmbM1gCNJAWCGUzMq4Ntl907bXwC5P7PKndVKNSjpdZ05hKgKveQNJYelwIje+NvBYmKOMZjqPv8AhDkLngs0WZY9Avgiz/Y3OUf5lBwP6lGsf9Mx8cU5yjDdSvSQRPzxsNlY4W02kOydajOt8OZbMshkHEilkycMZzKshupAO0g/EfD9MdzNOi65rm+8EX5HtctSmVzS954Y1TpqRbZ9ifNgT6YLMnn8hmxRDvqamCAtc6Cw0lQHk6HgEwdYYTaMY8VsMO0arLEEgYXfhGnVuhR2Yq9H7LbeziZqi1Tvwzorg0aqkRFkWCTBAUXBJtY6sTavFkd8warF+4zCVEkb66fhVbRAaACP6Vkm5xmHZTiFYMXWoyEEAaSVn4A7Y0ah2pamk10NXzZh8oKn64zpWhjyDueSeAzAOGqusuynLLQfR3v856blPEajNVldVvbkdRHocV/ZXiE5cK9JnYu9OpTBDECRbSbsu4kAz5TOLbhWf79QaOXpife8MD4hInynFzR4bU0xUquf7VYgfT/GAue3ayShudl3CH+LcMrVaVTLALRpOpU1arOarBrtpSS0/wCoeVsPdnuyOXyMOtPXU51X9oGN1WYX1JLemCP7qqIyhQCwIB5knkx/P9n3iqgkgXOxH75Y46dzW0zRBLrKg5jMzyxINXuwAdzvtbDNJFTnLfh6efn/AOcKhQet4VFpgtyA3/XCgzXfEqGvgu6dwDpmecDCxcUeFU1UAjURzJN/rj3DP9DN4fP9IXbBW2FhYWPRJRLCwscVngE44ou8R+IUUdGFRQyxecAHEPtDr0Sy1KNIlfeVm0nzFpI+WAuv2nzudqGG8AF91RF9NuXmT6DCcmLjynLr6BacPsyV2pIA5rjjdLLio6eNNNRlUp7JgkA36xyn6YldnOy2XzaVicw1KpTViUhQdMe2rDdOsfTHr8RSNDOapuS2lQtrne8fHFZn+KpTod4g0gjUoO5kgK3kCJgdDOMqKZ91l9VsPwoyVdH7KgHZvK0dX3tmAZhpqLrOmZsYBmTzg3+eDPh1Y18suWy7PmUVxSGbUQaHs6DDaS5TmV2WJ3uPcP4kuYOkkd4BZSBBi4nn+xvifwrtAMpK90KY1GQojxbEkAXNhfyGLyvlI1BLhw4edb+tc0B+AadYiK64oi4dxCvSp93mkcuhI71FBV1WwexkSLkECDiqzn2gUAQtMOzvGklYXcCTeY35YmDtSjox7vWomSG3Xc7ixgG3ScZU2cOczpqlVRd9K7KogAee4k8ySbYrhML2xc6VtVy5+SUmY6FzWkalay32gU6cBqNdm0hm0KkXm96gIEg7jEOt9oqAFvu1ci/OnIMTcBpAjnttgSrItOoo3Z1JVyfaAPiWZtETedx0xxRp1bePQrHTFSynzUrcCwNhHrggw0Naj1KI6EWaKuK32hvVqLTp0Pu7Ej+I1XUoBi7qtPaYEzaeWD2hxHN01/jUdan/AGlHxR6pGofANtvjD+P8HzIZqjwwJAlGkXNlAIB+m+NF7IcdrZCoMvxNnSUBps8FDIHhL7hl23jcdCe4jCRZA6KvIHX4cdEsJXAlrhY8QjzK5lKi6qbBgLG+x5j/AAcdlLXJj0OOlZKg1U2gNz5H4jfHncEgKXEdJ/XGOWkHRdsWmtcwAZt+9sd18lTZe7qIGBgmQDF/xx792KHVv0/GZ/8AOOVXxTO+OWQdd1yuSouI9lhSINK9PePeW1/UfvzwK9teG06uVZNSq6MtUM1huKbDbbxKf+EY0xanij5dOeB/thwWmaNZojVSYG03kMCB5MAfh5DDeHkqYO8Va8wyuWCVeHOtisyJBUhgfipPrh2nl/CWBB025ggmSB9D9cW+VyTjMd0wKst3dSRYcxHWSOsHE/j9FhpZXY0m8LqDYG3t8zO4JkcuWPRGf3g1cbhAGl4Brbroqj4H2arZsaqaMVBhm8MD5kE9YAJwdcQ7FUEytRTme9zgQGkHPdmxDFUpsQxYr4bzeLC2KTsHx5ctUZXOlHgE7xGx+ciehxtIVK9AhwHpusMJlWBB2M7GThHFYmVkoB2664IfYhjQRxVT9jWZL8NRCTqp1KivMyGLmpB5zDg4Oa1QICW28hMfAXxmPZPhFThmarKh15KsJ3vSdZI1CbjTqUkTPhmAMHVXiiNTLhpA33kj5TOF5HsLyWm71/SEGGqK7r5gOKWg2dkb1Ehp+Ixwab1GMAkc4/Pl88OZWk1R6LGQDLLO58MSR5asEGTywprpHqT1OKQ4d0ztdAo94YKCqqHAR7zGN4W31xZUMutNdKCB+98PscMu2NOPDRx90IJeXbrwthYbLYWDZVVT8LCwsHQ0sLCwsRRYx9qKAVakADY262v63OIOWUDI0QBGppaLSb3PXCwsedn7v/19l6nB/wAbEO9pTGXrRawFuhdZGGu2wjvhyBQAdB0GPcLBsPuzzP8AwR5+9J/6flDOWMVaUW//AKOC7iihq9IEAyjTN5hXifkPkMLCwxiu+PIoeH7jvP8ACi5NQOHZhgIOk353sb+mBbs6PbPMab+rXwsLBoe5J5/hZs//AJTPL8q57Ym+W/11fq4nEvh/iy4ZrkOVBNyB3kQDyEWjHmFgf+3Z5/cq7P539cAp/DzOf4apuNZMHaRMGOo64OvtkoqcgSVBIqLBIEiQZjpsMLCwm7+WLr+4oD/5D1wWYfZhnai5zuxUcIVJ0BiFmVvExONwzBt8sLCxPawHbDyQYu78SkWMi/XHdc29QMe4WMngUUbqtyRt8f1xMzagqwIkFRINxc3wsLEi2VpO8s5KD7vRaBq0hdXOAlMgTvAJNvM9cU3ErU60ckUjyPe0xI84Zh6E9ceYWNiP+X4hbH+2Pl903wMTQpk3J1STubHc/AYLex9VhmVQMQhpuxQE6SepG0+eFhYmJ3d8UiP4fgtI7JoGarqAMGBImx3H0GL7iCjunEWjCwsHwY/7HzWNN/IodD+bR/8AqP4pi2bCwsMwbu+H0CG/h1xTVTEd8LCwdRcYWFhYi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atrails.com/wp-content/themes/teatrails/img/slides/ceylon-tea-country-tea-trails-sril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404664"/>
            <a:ext cx="2592288" cy="129614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/>
              <a:t>	Tea is the biggest export of Sri Lanka.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60486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Sri Lanka’s biggest export?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indian-ocean.com/wp-content/uploads/2014/07/Sr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4581129"/>
            <a:ext cx="3672408" cy="115212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en-GB" dirty="0"/>
              <a:t>	Sri Lanka is in the Indian Ocean.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260648"/>
            <a:ext cx="8247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which Ocea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 is Sri Lanka?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allpaperstravel.com/wallpapers/hikkaduwa-sri-lanka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91681" y="332656"/>
            <a:ext cx="58103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 is Sri Lanka</a:t>
            </a:r>
          </a:p>
        </p:txBody>
      </p:sp>
      <p:pic>
        <p:nvPicPr>
          <p:cNvPr id="4100" name="Picture 4" descr="Map of Sri Lanka"/>
          <p:cNvPicPr>
            <a:picLocks noChangeAspect="1" noChangeArrowheads="1"/>
          </p:cNvPicPr>
          <p:nvPr/>
        </p:nvPicPr>
        <p:blipFill>
          <a:blip r:embed="rId3" cstate="print"/>
          <a:srcRect r="27649" b="6212"/>
          <a:stretch>
            <a:fillRect/>
          </a:stretch>
        </p:blipFill>
        <p:spPr bwMode="auto">
          <a:xfrm>
            <a:off x="2051720" y="1196752"/>
            <a:ext cx="5019626" cy="374441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75656" y="5085184"/>
            <a:ext cx="62646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Sri Lanka is an island near south-east India.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images.alphacoders.com/166/166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3212976"/>
            <a:ext cx="3672408" cy="864096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  <a:alpha val="93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/>
              <a:t>	The capital of Sri Lanka is Sri Jayawardenepura </a:t>
            </a:r>
            <a:r>
              <a:rPr lang="en-GB" dirty="0" err="1"/>
              <a:t>Kotte</a:t>
            </a:r>
            <a:r>
              <a:rPr lang="en-GB" dirty="0"/>
              <a:t>.</a:t>
            </a:r>
          </a:p>
        </p:txBody>
      </p:sp>
      <p:sp>
        <p:nvSpPr>
          <p:cNvPr id="15364" name="AutoShape 4" descr="data:image/jpeg;base64,/9j/4AAQSkZJRgABAQAAAQABAAD/2wCEAAkGBxQTEhQUExQWFhQXFRQYFxcYGBoYGBcVGBQXFxQXFRgYHCggGBolHBcUITEhJSkrLi4uFx8zODMsNygtLisBCgoKDg0OGhAQGzAkHCQsLCwsLCwsLCwsLCwsLCwsLCwsLCwsLCwsLCwsLCwsLCwsLCwsLCwsLCwsLCwsLCwsLP/AABEIAMIBAwMBIgACEQEDEQH/xAAcAAABBQEBAQAAAAAAAAAAAAADAAECBAUGBwj/xABFEAABAwIDBAcHAQYEBAcBAAABAAIRAyEEMUESUWFxBRMigZGh8AYUMrHB0eFCBxVSYpLxQ1NygiMzssIXJDRzk6LTFv/EABkBAAMBAQEAAAAAAAAAAAAAAAABAgMEBf/EAC0RAAICAAQFAgUFAQAAAAAAAAABAhEDEhMhBBQxQVFSkQVCYaHwFSIygdGx/9oADAMBAAIRAxEAPwDxWjUi02V2ligBMzw3qkKJO5WKFEO0HhlvBXZhOa2RpGy5hw5ozFzJ18MuCMMS+cvO6qubsxrbU+aYVu7iuhUlW6L6GhTfJMgeHDfuUKtAtJqUrO1bo/8AKHTdlBv8+aL1p1IByE5ZZ53RJKt/crsPQxDHCQHA6yMjrJCm6kHCRfcR9FRoyzttJI/UMi5us8QZvwVxwZALJG1cwc98xr3qYzk1uJO0VDhWk5AcRaUNmDbJBnOzpN7ZG+avNqkNAgGwyEabr3RKdRrhBiNQbeRQoRe/caSM8dHk6mO48NUSl0XcG5jkDztEq/S7EA3bo7Xk+fn48bgITWFGRShFmUMEAT+obw1pcN+00gnw8AjUcKILhDm6kEyIz3nuz4LWpOEyDDrcjulVsa1rjdsOj42OIJF91zyvmEtOugZaKbcKCSB4/wB7lN1QbnYbzlO6URrn9nJ4yk9lwJGhaOMaKzTqyC3ZIcLDdG+bC0G28KlKhplJlLav+n/q/Hz+doOABBEggg8QRBUnOE/dAc6c7Kl0K6AWOfGyHQ0SP5nAWkA2zsTY2BtNx4azTsAG194cNb32pgwYSLrNAyAsNMuKjSMOJjOJjXjB1sslh0ZUaGFAqX2g1xsZvleOOcjmrTqbWDOfqsllXYdttAIcYNr3JiREyD5HKytVH7Q+o+hVwfbuaRfuUcaCHZSHeRgDzEd/NRw+EBNh3wr9OkHWknju5aA5eCNSkNBeAJAgjIyNf4T6lC6irfcHTw0Ds2O/7jUK9RY7dfnb5KGEbLoK36eAt2TK1RSRk9U4cURtPcFpmhbKLojKDheQmFGFVwIsdVfwjQLZK49sm4TdUBmD4JoTRXxVdwyvyWbWplxl0jgtrqhoZQKrG6oEZowrdyStbKZVbFSPORVI5qxQbIt8UZzF+MZqDKJN7IjAQbLzYvyYL6kajbXN9ZCiyoiPEoBsVWZRB7FylUVymQRBuCsumSVZpnj9lqsS0XGRpNqN48xwsqNcbDtto7JzjycFIOg2Pch1K5bM5HjrxnLRTKXkbewduIET64I2HrQVj0yG5GwyOnzgFXqDuKrDxc3UIzs1Kb5MKTaEOEHswbETEHQzbPK+SDhRuV4Pmw0z5rRmyVjhoT1KVpBEjfrw9blIpgnZVEXYZpBu4TmI4zmBbnwUa0sLZixs7IEZFro+E3EHIkDLJWWwo1jvEiCDrYxprl5qWhOJUrEHz8rEfcKpXSZhztFwJDRcyLxFs9QARMTA1SqOBkDIa6TwOv8AZQpX1EnfUrOco7V+eXd/dEIlOaHirbBxCMbOUTv5XCGb3AN7kCbzwGZVylTtEXNvyO6UsPhCCQBxA0Ezl4KG7Y8m4+BAMAEch+FtV+hMQC1hov7QJA2TcAdqBwCJ0NgKu3Tcxsua9pE5bQIIngvQsFhGioKr2mk9zcRtUi63/LMubN2zcXnJKWI4jknE86p9E16btjqXl2yXNlpHZE7UmNI9QSj4R1W5ax3ZEuIyAmJO4SYuvSsMWDZ2INLqa2wZkjsOLw7+aT8ljdCYYPbimsEk0wABmT1jSiOK0mKtjM6Oxgq2LTtAE2aYgCScuCNT2XNJAMCx3AmbHwPgtHoaiMJ26gO052zAj4R8QduBsO4qVWo3CCsLPpuq0+z/ABU3NeRyMRfQhVqb7EtsyaOEMGGEi5EDQXce5RcywsQHTFs4zjeurwtWiwMLXB1M0qzswDs7MkHcc1n1KDXVW19oOoBu02ItBgU40IcRI5lJYu4s1nM4jCOaSCCDqDmqdemYXTe02LY9tKswkh3/AA3bw9oETzEeBWDUC1jK0NO+pl9QUy0C1JXYv6POB5pETu9fJHLOCcN4Lzs5gDDZQjhtdforjQptSbsexmmgQYjNFbRK0IG5EFID7IToaijP6kxZAewk308N3etrq0H3aSTpcDxv8k3IbgZIB3nj63qdKmZ7OcGx1j5ZrZGFCE7BxEWEjhlJzGWvci6DTaAUsSRmwjTO3edPDVFYXyXbQInLKNNxTUhYxGs+JzTU2lrgLkR5bpOvrgrzPq2NWbGGxDYvnrNihVn3sqjKkn1bf9FJ5vn9PLNaZjZS2D0ahmVZ2xcFVaPJGAVKZokSrVBY9x7/AMx4lAfh5RHNlTZbUnn+EWOgLMCEelggrNNyMHzuTHRRqDZIJHZAM8ModyEHLer9FgJJtYN+pP0TGmFUp4ICHNaMhLd0at0Bud02uISe3Ql2mbHR4dtCHbJJAmbczwXQ7Qc5ws5oY1zDABcCWzItLgC4EbwuWoVTucOcfQlaOFxoAgsniCR8kmu5ad96NOv0QS+72bIdDg08GmROnaz4LNpmaO01+w/qw6NoAl/XluyAcyWtsJuSN6q4nFN/SHA8TZZOKYHZm6pJ0ZyT8nSOxz9p1LrKZcA2KkGCTUbTETmJcHbQkbN+CoUcNNTYqVA5zmkzNv8Am9XI3j9YOrO1wXN0qR2rq/VDdQmiP3HQYvoluw3q64jZDnTexa93Ya2SfhiNZHJYVXGOpEUxU2mkMJLZ/U0OgE3sHcLyqrHgZBQe0EymnXUmmXcDXBdcmBlK2K1YRIWTg8EI2jkrrqrYgJuQ0qHOJ5JIWyN6SVi2OWaxSNFAD1IVF5tnLmCdQpCioNqojayLKTRIUFIUipNqyiAos0VCZSRqWHhC2jxUhUKLHZYFIJn4dpInSUIVSpB6B2PUwwOSG7BTmiteisfKqxplSlgBtTEGIz05I/uklWGp9pNSLuhU8C3epjADTzThwKi/OytTNE7GdhYzHgZUerbuUw0pwIVqZYM8lKeCmXBIVFakFhabgBr3qVJzQ7ZOTvht+q+0PAT/AFIbCpkozIW5ZNJu/wCY+Sbb0H3VfaTjEQnmE2Rr0XHRA6g7lZOMKG7Ek6IzEtoZuHTPwnFSc8lV3PKmxOZNmFbN1ap0GDQHmqAcUalJRaM3MuVn7rBUi4I3UEphg96FNITk2QFfgkie6tSTzonc47YKl1Z3LtP3XTn4Un9GsOTYXl6yHy78nGbJU2NK7F/RLTlbuUG9A/zDwT1ohy7OZp0yrdGmV0LPZ6f1eCm3oQtyf4hLWiaLAaMRrTqAjsoToIWyOjjrBPBR9yO5GoitMzD0cDqh/uwrZGHI0TFoRqBpmIcCQnbh4W2KTVGrQboFWoLJRktoneiNw+9WjT4KQp808wUBFEbk+wjdUVLqjuSzFopupqBpq8aKGaXqFaxB0U9lTarQwpUupI0VapVMqQVJtI6qz1RTGlzRqoTTAdVxSFLijdWm6pPVE0D6kb04YAp9UoliNQhoYgJg0blMKXWFGchpkeqP8PknFN/8KcOKl2uKM5LQ3a1TbBKIAUanSck8ShZWVupSV0UDvSU6v1HkZqfuaoBtbBjeII8in/dVT/Lf/SV0FKsGH/h9jkAJ+auU+kXj9R8vsvC5ifg7sj7HKDoyoP8ADf8A0n7Jvd4zEeS653TNbh3wqtbpnEaMDu8D/tTWPN9vuJKXj89jmhSUhSW8Ok3utUwzCN4cJHkpbNE50tngD+VWu11X/GUk/Bgiip9Stx7KUWZ5n7odKhSmXU/BxRzH0LyMxvdgciCn905Ld93w0/CRwufqrDcHQIs3zP1Kl8TXZir6HM+68kvduA8F1TujKEHZaQf9RInvyQR0W3ce66OaQKmcycMN3km90G5dS3oxvH13Jz0UN3rwT5tBUTlTghuTe5DcurPRo3HyTfuxqOcHlicsOjxuKK3oidCunZ0a1aGH6JGcuHIwfkVEuNomUsOPU4r9zDinHQE5A+P4XdN6Fp73eP4R6ODpNt2/F0HwQuMb7mbx8PsrOFb7H1HCQ10d6BX9k3s+IeIIXo7aFAZNv3o7XUzoO8fdbrH2/mjF8Rv/AB2/PqeWt9mydB81On7MknInuXqfZiIEcgnBaBYDyTeNLtNC5pen7nm1P2PafiLxyH4Uz7HN0FQjXf8AJektdyTVKchDWM45oSv+qJ5vf+J5ofZykLbLjzKj+56Q/R4rqsR0bUk2J81SrdH1Bm0juXMsfE7tnfGWHJbUc8/AMH6Qgvot3LcqYMqtUwRWkcf6g4X0MZ9MbkF1Na9TBlAdgytljryZPDZl9WktA4MpK9ZeSNJldnSw0KKOmRvC8id0Jjb9t9/53IZ9nsbtbfb2v4pdteOaOVh6kZ8xL0s9np9MW0UX+0LAb+MWXjzOise0khzwTM9s655pvdseNobbrgAy+TA3E5dyS4SPqQ+ZfpZ7EPaKnMfdXKXSrHbl4fRp41jmu23HZMwakg5WIm4stVnTeOBPZpEbosOUGUp8GvlZcOK8p+x6/wC/MU6eNpuEgrxun090gJnqzbUC3KCFKl7RdIAuswyDFh2TsxIg563m4Giz5KXle5fNR8P2PZmYhm9EONY1eEN6Y6SBkVH/AP0PkQrGH9o+kW/zXHxBpsDMZ5HKc+KHwE/UgXGQfyv2Pbh0zT4oR9oKcxBXi1b2l6R2i4dkF07Ia0gD+ETJjmZ4rNrdJ9IOdtGpWm9gYF/5RZOPw/y/uRLi4LomfQA6apkwO+TEeoKO/panFnCdxK+Yzg62rX79c96u1MfjC0NL6xDZi51mb5nM57038NXaRC4yPeLPoKn7T0S5zNrtNALgCDAMgHyKi32spkwC2JgEuHxRIHhBXzm417z1tzJ+K5mZO9BdRqHNr+8HSwV/psPJD4xek+psP0s0sDjnAJFreJsqtD2zwT3mm3FU9pov2gBnFnZEzuK+ZqlWsWta41C1oIaCXQ0HMAHIIAJF7iFH6VF3ciZcVFvaP3PqLD+2ODfliaeubg2wBJPai0A+Cs1+mabXBjqrWuPwtJEkGYgf7XeBXym55Od+ad9UmJJMCBJmBuG4JfpMb2l9hLior5fz2Pouv+0vBMqdWaxyd2tnsy1zmkbXNpjQyN6C39rGBNQND3kR8fVu2RzEbXgF88SlK1/S8HyyHxT9KPpet+0nBtYHnENLT/D2iDNhsjtSbnKLGYtOofbCgKbqnX0SxoknbblMb95A5kL5UlIFQ/hOH2bHzMe8UfUfR/7RMK+ga/WtDG2cDZ7To3ZzJOm9WX/tK6Pa8sdiWWaCSNotvkJAz4L5U2k4erj8PUX+2b+xEsWEvlPqH/xTwBe5ja9O19pwe1p3w5wAJWXi/wBs2CG2GuLi0EiGOh5j4Wkix4mBdfOJemlarg13k/t/gtWK6RR9C4f9tmFc2o51Nw2CIB2ZqTMbDdqdPMIWB/bBhq9QtNJtFuwXB9WDJDo2YGpFxG4r5+SQ+Bw2qdgsandI+iq3tThnSevoi0wXBpiJJ2XQd+mir1vbPD0O06tScA2dmz5aXbOTZOZ0Xz6nlQvh8Olm746TXQ92Pt7hTfr6Ym8QbeSZeEpK+Rwxc7Pwex031P5fBWmVqn8vgVm06x3nlKs03QM++xPiRC45I60XeveB+nulR6924eJQDW4nuhQdW9fdJIdlxtc7vMo7a51AWaKmiI2roPXgm4lpmkKgvYZfVPR2b20PyWca3FPTxHAqcuxaZotY3cjspN9R9llNxHqUdmKHnv8AyocWUmjQqUBofJv2Vfqr5T3N+yE7EGDfzQxiTv8AXekkx2i0Gfyjwb9lJ/8A7f8A0qmMST9oUziHHXuhKnY9qEY/yx5IT9n/ACx4BS94ubqJqd6tWLYmOri9JvgFNlOhrSb4NTMeLTnuVujSaddyynKvJthxK7cJhz/hN8B9lap4HDf5TfAfZTZhxvP0Kt0sILXPl9llLE+rHKK8Co9EYQi9FneB9Qo1vZ/Ck3os8G/ZaOGwQ3kdw87KdTB7jqdB9FhrST2kzBqFmUfZfBn/AAWf0hRd7HYLPqGT/oC1/c9xHgFE4R0G7QOLfsUa8/WxZYfiKeH9hujy2+Hp99P8odX9nfR8z1LB/sMeErawmCeco8CP+5Fq0KgGc8yQsnxOMntN+5i4xzbNey/w85xP7P8ADdY8ANAm3Z/K57G+x9JpcNlpA7l6XiKbwTfvn7rBx9Ope/n5XC9LA4vFb3kbz4bCa6HA/wD81TgnY80Kj7O0yTLPNdSQ4SLSqjXkE2C9KOLN9zingwXYyHezlGPh80Kr7O0tmzb8/wArYdiD6CGap4eH5WqlPyZOEPBhDoKn/A713plsmry8PykrzSIyQ8CpYgx6+10brTw0t9RNlhU8QD+NfE2VgYk2iPW6M/Nc8sM2zo2m1jwjdPoJuvPogeW9ZLsROpHiY5ibJhiI15/2z9ZpLDHmRssxEojcRvHcFitr7hHz8s/mpsxHqNUaY1M2PeFKnX4LH947zu18NQnZiPX5GnNGmVnNnrRYWRhW4rDGI9W+33RPeSpeGVnNWo5uf0+wTCvz8fsss4k+p8uHFMMR3+vWSFhhnNenXv6+yKa+Xr6LC963n7cufBEGKjMjvSeEUsQ2HYgcu4KDni0Hx+lvosk4jfCduInL+/gjTDUN+hWtn64WWjRrDgfXL1vXKsxe45cfXh5K0zGwM57yD8rd8cFhPBbN8PFSOlp4nIWG6D+FbpYk6cMzad1hdciMfpI757s8ranPgrlHpMAtaLl2Qi5A3bxynmsJcOy3io7bC4kHL8Ab5CIMWZtHC8D85eS5qh0i0N2toAREuOxfe6dwkQbHeMk7+ldvszcEaiJm0AmP9q5uXdmbaZ0/vepAm06Z2z/AUuuG8Rzsd0GPouawuMA3wSRMmLGHAmIERkUQdIwY/mjiTpIGXy3kKHgMaUTrsFiTB3W/VfKRBRHYq+hAyuT4flczQ6R35zA53ix1I5jO6liekDs8NRkZ1Am3n3rnlw8rI0U5WHq4iSd0mYO/LM5WKyOkK4INgd1yeedjqqGJ6RIyym7rADgQZJ7rZRKzavSOkwLfxDl8Q8/ILvwuFl1N3iRjsW3AXiPDyyACzHtEn1ChVxEtz7vuqbq1zBjy+S9DDw2jkxMRMNUsghgOk8ihuxJ9GU3XcfBdKizmbRKBud5JILnhJXRNo5YVzeCGzo63g2CSiU8YMnDSAIz5yflCzW1nDUxuNgfoUQ4sxAERkRaP6Y+q3o41Muvx8WA2dwsR5i3mpUazzcktG8t+XBZfXm86+vUojcQc54W7Pk2PNGUM7NNuMGptrGXfP0R6eInK/I27wBtfRYe0jbREC/rmjKiliM2BiARGg37+JH1SGIbN7nSPufosk13HMzzj6qbHHj5wfollK1WaorC978gDyJ1UW4nQ+UR8s1n+8Tr9vFFe4RaCddkz5NJKMqHqMv8AXxqORBt4WUDXk/EI3yY5T9AswVYzEjdu7hHzTurd/MR3QCjKLUNQVSLknnoeEu7XhCm6uYtlM5uj8nmsnre71oYkKTaxEXRlHqGozFa5boz8JgeSd2K4jiSJ8sj3rPqViDBN99p8fyo9adft8kZEPVZrMqjMmLW+I25/p5XCsdZlLhG/Zt/U0wPJYYquF5I4gx4EJbRJzuTvjxJsfFQ8Oy1jUdAKpvJJz2SDMngQY7kKnjXbJn4Z7UAODuNSHAeI01WZJbYPdt7myPGYJPKVKniXEy6o5rhkbn+otO03wKnTRTxTqejekC6C2XkCNoFzYETFUzJaLw1si/galiCZO0SDPxBkmTYBrmh2zuFzx38g2o58wWgjMjsNde0kQ2d0wpe+vOQYNnfs2/0bZtfRqh8P4Gsc6qvWc0HtM2TpUNyZNqm3ALb5Hcmw/SRe9rC10EQC0GHDUB4c6GcrbzdcnUrmdraa4zJzknjMO/pspHpF8kg7M5gNEHg6fjHB0o5fYfMUzvcT0hsAERstkAyGNGVjeHnSDsDRZ9bpwFpYIgiXPAeDB1IDIHMSuVwmP7cvs2B8FOkCCLCJbDeYCkeleyWtc4NknZAZfi+oB2jwLVK4WmXzKo1sRiXl0Mu2L9oVRumXWaeFtFWdiXNMWBE2JA8gRB4AlUaXSBaBttJP6CdMvhmzcswEvftpxvsk6b/9TiZJ7itVh12M3jX3LfvBzzA1mADrpPhHehjEeoi3z+SrPAvEkaEtho5F34QnmBqOJy+Ud60UUZPEZdNXf3JGr3fUqgHHv8fkn2j6+irKTnLZreoP3SVEv5eKSMos5zhKUqBKUqznCSnlCBUtpABQ5SD0CU8oAsB/r0U4dH4t8lXa5OHR+EgLO2m20AuT7XqyYBttSD/UKuHKW16lAywHqbX7lWa5OHICy0KlszG7+xUg8Rx52+SqB8KRcgdlltYj0PlCYv8AUAfJA2u5Nt8/mkFlnrLRpuUqbhNwSNwOye4kFVg/1f7JMfu+x80BZffXkASHaCZDwNAdHeagySYAJJ0Ak9wVXrN/nZSmfU+aEqHmsvUWvMsbnqwuDSY3BxG0eAk8EJj4OWRu0/IhAdVLj2iSeMnlcqZqEiCSRxM/NA7LFXEXlrQ3gJN942iYPKFCriXvMve5x3ucTbdLigvqGwJyyQifVkUJyYcv8N1/JTpVW/qE8s/Mx5KoHeslIlOhWWOtAMiQe75iI8Em1+OfH62U8H0VWqjapsLmzsyXMbJtIG24E5jxTVej6jPi2G3Ih1WkLtMOF35g2RQWN1nr+2ak2r6/CEMO7+Kl/wDNR/8A0TnDuALhsEC52alNxAkCYY4mJI01RQWP1nPx/CSBt8EyKCzJKZOUyCR0pTJIAeU8qKSAJEppTKQCAFtJw5RSCACynBQ5UmlABJSlQlNtIALtJwfBDlPKAJ7SU7wUPaUds6SgAwduKlt7wUDaGv0Ug6cjHNAB2u3H6+Slt8lXDt91LaPdxEoAsB/DvCcVOXiq7TuJHciFx5+SBhXOQy9RD0pQBPaRcNSc92yC1pgmXPbTbAue08gTwzOirSlKBHZ9AddSZ1TWYd5Dif8A1VKTtWcOySIBZe+oixlEw+LxNOdg02tcaj494wzmtdUBL4LqZII5xLRndcO7JLuQB3NTGYo7LjVozJaP/MYQERsgi9EW7LYj+C1lR6Zp1S2rVqOpvdsNp7XvFJ5LDUDhs06bGzca6O8OVgbkpQBPaSQ9pJAFMpkkkAJJJJACSSSQAlMZd4+qSSAIJ0kkAOE4SSQA5TFJJAEknJ0kAQCfckkgCRyTNTpIAGc1JxskkgA+EUWuM56pJIAK7IoZKSSACKIN0kkAEVYpJIAI3VJOkgCBSSS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6" name="AutoShape 6" descr="data:image/jpeg;base64,/9j/4AAQSkZJRgABAQAAAQABAAD/2wCEAAkGBxQTEhQUExQWFhQXFRQYFxcYGBoYGBcVGBQXFxQXFRgYHCggGBolHBcUITEhJSkrLi4uFx8zODMsNygtLisBCgoKDg0OGhAQGzAkHCQsLCwsLCwsLCwsLCwsLCwsLCwsLCwsLCwsLCwsLCwsLCwsLCwsLCwsLCwsLCwsLCwsLP/AABEIAMIBAwMBIgACEQEDEQH/xAAcAAABBQEBAQAAAAAAAAAAAAADAAECBAUGBwj/xABFEAABAwIDBAcHAQYEBAcBAAABAAIRAyEEMUESUWFxBRMigZGh8AYUMrHB0eFCBxVSYpLxQ1NygiMzssIXJDRzk6LTFv/EABkBAAMBAQEAAAAAAAAAAAAAAAABAgMEBf/EAC0RAAICAAQFAgUFAQAAAAAAAAABAhEDEhMhBBQxQVFSkQVCYaHwFSIygdGx/9oADAMBAAIRAxEAPwDxWjUi02V2ligBMzw3qkKJO5WKFEO0HhlvBXZhOa2RpGy5hw5ozFzJ18MuCMMS+cvO6qubsxrbU+aYVu7iuhUlW6L6GhTfJMgeHDfuUKtAtJqUrO1bo/8AKHTdlBv8+aL1p1IByE5ZZ53RJKt/crsPQxDHCQHA6yMjrJCm6kHCRfcR9FRoyzttJI/UMi5us8QZvwVxwZALJG1cwc98xr3qYzk1uJO0VDhWk5AcRaUNmDbJBnOzpN7ZG+avNqkNAgGwyEabr3RKdRrhBiNQbeRQoRe/caSM8dHk6mO48NUSl0XcG5jkDztEq/S7EA3bo7Xk+fn48bgITWFGRShFmUMEAT+obw1pcN+00gnw8AjUcKILhDm6kEyIz3nuz4LWpOEyDDrcjulVsa1rjdsOj42OIJF91zyvmEtOugZaKbcKCSB4/wB7lN1QbnYbzlO6URrn9nJ4yk9lwJGhaOMaKzTqyC3ZIcLDdG+bC0G28KlKhplJlLav+n/q/Hz+doOABBEggg8QRBUnOE/dAc6c7Kl0K6AWOfGyHQ0SP5nAWkA2zsTY2BtNx4azTsAG194cNb32pgwYSLrNAyAsNMuKjSMOJjOJjXjB1sslh0ZUaGFAqX2g1xsZvleOOcjmrTqbWDOfqsllXYdttAIcYNr3JiREyD5HKytVH7Q+o+hVwfbuaRfuUcaCHZSHeRgDzEd/NRw+EBNh3wr9OkHWknju5aA5eCNSkNBeAJAgjIyNf4T6lC6irfcHTw0Ds2O/7jUK9RY7dfnb5KGEbLoK36eAt2TK1RSRk9U4cURtPcFpmhbKLojKDheQmFGFVwIsdVfwjQLZK49sm4TdUBmD4JoTRXxVdwyvyWbWplxl0jgtrqhoZQKrG6oEZowrdyStbKZVbFSPORVI5qxQbIt8UZzF+MZqDKJN7IjAQbLzYvyYL6kajbXN9ZCiyoiPEoBsVWZRB7FylUVymQRBuCsumSVZpnj9lqsS0XGRpNqN48xwsqNcbDtto7JzjycFIOg2Pch1K5bM5HjrxnLRTKXkbewduIET64I2HrQVj0yG5GwyOnzgFXqDuKrDxc3UIzs1Kb5MKTaEOEHswbETEHQzbPK+SDhRuV4Pmw0z5rRmyVjhoT1KVpBEjfrw9blIpgnZVEXYZpBu4TmI4zmBbnwUa0sLZixs7IEZFro+E3EHIkDLJWWwo1jvEiCDrYxprl5qWhOJUrEHz8rEfcKpXSZhztFwJDRcyLxFs9QARMTA1SqOBkDIa6TwOv8AZQpX1EnfUrOco7V+eXd/dEIlOaHirbBxCMbOUTv5XCGb3AN7kCbzwGZVylTtEXNvyO6UsPhCCQBxA0Ezl4KG7Y8m4+BAMAEch+FtV+hMQC1hov7QJA2TcAdqBwCJ0NgKu3Tcxsua9pE5bQIIngvQsFhGioKr2mk9zcRtUi63/LMubN2zcXnJKWI4jknE86p9E16btjqXl2yXNlpHZE7UmNI9QSj4R1W5ax3ZEuIyAmJO4SYuvSsMWDZ2INLqa2wZkjsOLw7+aT8ljdCYYPbimsEk0wABmT1jSiOK0mKtjM6Oxgq2LTtAE2aYgCScuCNT2XNJAMCx3AmbHwPgtHoaiMJ26gO052zAj4R8QduBsO4qVWo3CCsLPpuq0+z/ABU3NeRyMRfQhVqb7EtsyaOEMGGEi5EDQXce5RcywsQHTFs4zjeurwtWiwMLXB1M0qzswDs7MkHcc1n1KDXVW19oOoBu02ItBgU40IcRI5lJYu4s1nM4jCOaSCCDqDmqdemYXTe02LY9tKswkh3/AA3bw9oETzEeBWDUC1jK0NO+pl9QUy0C1JXYv6POB5pETu9fJHLOCcN4Lzs5gDDZQjhtdforjQptSbsexmmgQYjNFbRK0IG5EFID7IToaijP6kxZAewk308N3etrq0H3aSTpcDxv8k3IbgZIB3nj63qdKmZ7OcGx1j5ZrZGFCE7BxEWEjhlJzGWvci6DTaAUsSRmwjTO3edPDVFYXyXbQInLKNNxTUhYxGs+JzTU2lrgLkR5bpOvrgrzPq2NWbGGxDYvnrNihVn3sqjKkn1bf9FJ5vn9PLNaZjZS2D0ahmVZ2xcFVaPJGAVKZokSrVBY9x7/AMx4lAfh5RHNlTZbUnn+EWOgLMCEelggrNNyMHzuTHRRqDZIJHZAM8ModyEHLer9FgJJtYN+pP0TGmFUp4ICHNaMhLd0at0Bud02uISe3Ql2mbHR4dtCHbJJAmbczwXQ7Qc5ws5oY1zDABcCWzItLgC4EbwuWoVTucOcfQlaOFxoAgsniCR8kmu5ad96NOv0QS+72bIdDg08GmROnaz4LNpmaO01+w/qw6NoAl/XluyAcyWtsJuSN6q4nFN/SHA8TZZOKYHZm6pJ0ZyT8nSOxz9p1LrKZcA2KkGCTUbTETmJcHbQkbN+CoUcNNTYqVA5zmkzNv8Am9XI3j9YOrO1wXN0qR2rq/VDdQmiP3HQYvoluw3q64jZDnTexa93Ya2SfhiNZHJYVXGOpEUxU2mkMJLZ/U0OgE3sHcLyqrHgZBQe0EymnXUmmXcDXBdcmBlK2K1YRIWTg8EI2jkrrqrYgJuQ0qHOJ5JIWyN6SVi2OWaxSNFAD1IVF5tnLmCdQpCioNqojayLKTRIUFIUipNqyiAos0VCZSRqWHhC2jxUhUKLHZYFIJn4dpInSUIVSpB6B2PUwwOSG7BTmiteisfKqxplSlgBtTEGIz05I/uklWGp9pNSLuhU8C3epjADTzThwKi/OytTNE7GdhYzHgZUerbuUw0pwIVqZYM8lKeCmXBIVFakFhabgBr3qVJzQ7ZOTvht+q+0PAT/AFIbCpkozIW5ZNJu/wCY+Sbb0H3VfaTjEQnmE2Rr0XHRA6g7lZOMKG7Ek6IzEtoZuHTPwnFSc8lV3PKmxOZNmFbN1ap0GDQHmqAcUalJRaM3MuVn7rBUi4I3UEphg96FNITk2QFfgkie6tSTzonc47YKl1Z3LtP3XTn4Un9GsOTYXl6yHy78nGbJU2NK7F/RLTlbuUG9A/zDwT1ohy7OZp0yrdGmV0LPZ6f1eCm3oQtyf4hLWiaLAaMRrTqAjsoToIWyOjjrBPBR9yO5GoitMzD0cDqh/uwrZGHI0TFoRqBpmIcCQnbh4W2KTVGrQboFWoLJRktoneiNw+9WjT4KQp808wUBFEbk+wjdUVLqjuSzFopupqBpq8aKGaXqFaxB0U9lTarQwpUupI0VapVMqQVJtI6qz1RTGlzRqoTTAdVxSFLijdWm6pPVE0D6kb04YAp9UoliNQhoYgJg0blMKXWFGchpkeqP8PknFN/8KcOKl2uKM5LQ3a1TbBKIAUanSck8ShZWVupSV0UDvSU6v1HkZqfuaoBtbBjeII8in/dVT/Lf/SV0FKsGH/h9jkAJ+auU+kXj9R8vsvC5ifg7sj7HKDoyoP8ADf8A0n7Jvd4zEeS653TNbh3wqtbpnEaMDu8D/tTWPN9vuJKXj89jmhSUhSW8Ok3utUwzCN4cJHkpbNE50tngD+VWu11X/GUk/Bgiip9Stx7KUWZ5n7odKhSmXU/BxRzH0LyMxvdgciCn905Ld93w0/CRwufqrDcHQIs3zP1Kl8TXZir6HM+68kvduA8F1TujKEHZaQf9RInvyQR0W3ce66OaQKmcycMN3km90G5dS3oxvH13Jz0UN3rwT5tBUTlTghuTe5DcurPRo3HyTfuxqOcHlicsOjxuKK3oidCunZ0a1aGH6JGcuHIwfkVEuNomUsOPU4r9zDinHQE5A+P4XdN6Fp73eP4R6ODpNt2/F0HwQuMb7mbx8PsrOFb7H1HCQ10d6BX9k3s+IeIIXo7aFAZNv3o7XUzoO8fdbrH2/mjF8Rv/AB2/PqeWt9mydB81On7MknInuXqfZiIEcgnBaBYDyTeNLtNC5pen7nm1P2PafiLxyH4Uz7HN0FQjXf8AJektdyTVKchDWM45oSv+qJ5vf+J5ofZykLbLjzKj+56Q/R4rqsR0bUk2J81SrdH1Bm0juXMsfE7tnfGWHJbUc8/AMH6Qgvot3LcqYMqtUwRWkcf6g4X0MZ9MbkF1Na9TBlAdgytljryZPDZl9WktA4MpK9ZeSNJldnSw0KKOmRvC8id0Jjb9t9/53IZ9nsbtbfb2v4pdteOaOVh6kZ8xL0s9np9MW0UX+0LAb+MWXjzOise0khzwTM9s655pvdseNobbrgAy+TA3E5dyS4SPqQ+ZfpZ7EPaKnMfdXKXSrHbl4fRp41jmu23HZMwakg5WIm4stVnTeOBPZpEbosOUGUp8GvlZcOK8p+x6/wC/MU6eNpuEgrxun090gJnqzbUC3KCFKl7RdIAuswyDFh2TsxIg563m4Giz5KXle5fNR8P2PZmYhm9EONY1eEN6Y6SBkVH/AP0PkQrGH9o+kW/zXHxBpsDMZ5HKc+KHwE/UgXGQfyv2Pbh0zT4oR9oKcxBXi1b2l6R2i4dkF07Ia0gD+ETJjmZ4rNrdJ9IOdtGpWm9gYF/5RZOPw/y/uRLi4LomfQA6apkwO+TEeoKO/panFnCdxK+Yzg62rX79c96u1MfjC0NL6xDZi51mb5nM57038NXaRC4yPeLPoKn7T0S5zNrtNALgCDAMgHyKi32spkwC2JgEuHxRIHhBXzm417z1tzJ+K5mZO9BdRqHNr+8HSwV/psPJD4xek+psP0s0sDjnAJFreJsqtD2zwT3mm3FU9pov2gBnFnZEzuK+ZqlWsWta41C1oIaCXQ0HMAHIIAJF7iFH6VF3ciZcVFvaP3PqLD+2ODfliaeubg2wBJPai0A+Cs1+mabXBjqrWuPwtJEkGYgf7XeBXym55Od+ad9UmJJMCBJmBuG4JfpMb2l9hLior5fz2Pouv+0vBMqdWaxyd2tnsy1zmkbXNpjQyN6C39rGBNQND3kR8fVu2RzEbXgF88SlK1/S8HyyHxT9KPpet+0nBtYHnENLT/D2iDNhsjtSbnKLGYtOofbCgKbqnX0SxoknbblMb95A5kL5UlIFQ/hOH2bHzMe8UfUfR/7RMK+ga/WtDG2cDZ7To3ZzJOm9WX/tK6Pa8sdiWWaCSNotvkJAz4L5U2k4erj8PUX+2b+xEsWEvlPqH/xTwBe5ja9O19pwe1p3w5wAJWXi/wBs2CG2GuLi0EiGOh5j4Wkix4mBdfOJemlarg13k/t/gtWK6RR9C4f9tmFc2o51Nw2CIB2ZqTMbDdqdPMIWB/bBhq9QtNJtFuwXB9WDJDo2YGpFxG4r5+SQ+Bw2qdgsandI+iq3tThnSevoi0wXBpiJJ2XQd+mir1vbPD0O06tScA2dmz5aXbOTZOZ0Xz6nlQvh8Olm746TXQ92Pt7hTfr6Ym8QbeSZeEpK+Rwxc7Pwex031P5fBWmVqn8vgVm06x3nlKs03QM++xPiRC45I60XeveB+nulR6924eJQDW4nuhQdW9fdJIdlxtc7vMo7a51AWaKmiI2roPXgm4lpmkKgvYZfVPR2b20PyWca3FPTxHAqcuxaZotY3cjspN9R9llNxHqUdmKHnv8AyocWUmjQqUBofJv2Vfqr5T3N+yE7EGDfzQxiTv8AXekkx2i0Gfyjwb9lJ/8A7f8A0qmMST9oUziHHXuhKnY9qEY/yx5IT9n/ACx4BS94ubqJqd6tWLYmOri9JvgFNlOhrSb4NTMeLTnuVujSaddyynKvJthxK7cJhz/hN8B9lap4HDf5TfAfZTZhxvP0Kt0sILXPl9llLE+rHKK8Co9EYQi9FneB9Qo1vZ/Ck3os8G/ZaOGwQ3kdw87KdTB7jqdB9FhrST2kzBqFmUfZfBn/AAWf0hRd7HYLPqGT/oC1/c9xHgFE4R0G7QOLfsUa8/WxZYfiKeH9hujy2+Hp99P8odX9nfR8z1LB/sMeErawmCeco8CP+5Fq0KgGc8yQsnxOMntN+5i4xzbNey/w85xP7P8ADdY8ANAm3Z/K57G+x9JpcNlpA7l6XiKbwTfvn7rBx9Ope/n5XC9LA4vFb3kbz4bCa6HA/wD81TgnY80Kj7O0yTLPNdSQ4SLSqjXkE2C9KOLN9zingwXYyHezlGPh80Kr7O0tmzb8/wArYdiD6CGap4eH5WqlPyZOEPBhDoKn/A713plsmry8PykrzSIyQ8CpYgx6+10brTw0t9RNlhU8QD+NfE2VgYk2iPW6M/Nc8sM2zo2m1jwjdPoJuvPogeW9ZLsROpHiY5ibJhiI15/2z9ZpLDHmRssxEojcRvHcFitr7hHz8s/mpsxHqNUaY1M2PeFKnX4LH947zu18NQnZiPX5GnNGmVnNnrRYWRhW4rDGI9W+33RPeSpeGVnNWo5uf0+wTCvz8fsss4k+p8uHFMMR3+vWSFhhnNenXv6+yKa+Xr6LC963n7cufBEGKjMjvSeEUsQ2HYgcu4KDni0Hx+lvosk4jfCduInL+/gjTDUN+hWtn64WWjRrDgfXL1vXKsxe45cfXh5K0zGwM57yD8rd8cFhPBbN8PFSOlp4nIWG6D+FbpYk6cMzad1hdciMfpI757s8ranPgrlHpMAtaLl2Qi5A3bxynmsJcOy3io7bC4kHL8Ab5CIMWZtHC8D85eS5qh0i0N2toAREuOxfe6dwkQbHeMk7+ldvszcEaiJm0AmP9q5uXdmbaZ0/vepAm06Z2z/AUuuG8Rzsd0GPouawuMA3wSRMmLGHAmIERkUQdIwY/mjiTpIGXy3kKHgMaUTrsFiTB3W/VfKRBRHYq+hAyuT4flczQ6R35zA53ix1I5jO6liekDs8NRkZ1Am3n3rnlw8rI0U5WHq4iSd0mYO/LM5WKyOkK4INgd1yeedjqqGJ6RIyym7rADgQZJ7rZRKzavSOkwLfxDl8Q8/ILvwuFl1N3iRjsW3AXiPDyyACzHtEn1ChVxEtz7vuqbq1zBjy+S9DDw2jkxMRMNUsghgOk8ihuxJ9GU3XcfBdKizmbRKBud5JILnhJXRNo5YVzeCGzo63g2CSiU8YMnDSAIz5yflCzW1nDUxuNgfoUQ4sxAERkRaP6Y+q3o41Muvx8WA2dwsR5i3mpUazzcktG8t+XBZfXm86+vUojcQc54W7Pk2PNGUM7NNuMGptrGXfP0R6eInK/I27wBtfRYe0jbREC/rmjKiliM2BiARGg37+JH1SGIbN7nSPufosk13HMzzj6qbHHj5wfollK1WaorC978gDyJ1UW4nQ+UR8s1n+8Tr9vFFe4RaCddkz5NJKMqHqMv8AXxqORBt4WUDXk/EI3yY5T9AswVYzEjdu7hHzTurd/MR3QCjKLUNQVSLknnoeEu7XhCm6uYtlM5uj8nmsnre71oYkKTaxEXRlHqGozFa5boz8JgeSd2K4jiSJ8sj3rPqViDBN99p8fyo9adft8kZEPVZrMqjMmLW+I25/p5XCsdZlLhG/Zt/U0wPJYYquF5I4gx4EJbRJzuTvjxJsfFQ8Oy1jUdAKpvJJz2SDMngQY7kKnjXbJn4Z7UAODuNSHAeI01WZJbYPdt7myPGYJPKVKniXEy6o5rhkbn+otO03wKnTRTxTqejekC6C2XkCNoFzYETFUzJaLw1si/galiCZO0SDPxBkmTYBrmh2zuFzx38g2o58wWgjMjsNde0kQ2d0wpe+vOQYNnfs2/0bZtfRqh8P4Gsc6qvWc0HtM2TpUNyZNqm3ALb5Hcmw/SRe9rC10EQC0GHDUB4c6GcrbzdcnUrmdraa4zJzknjMO/pspHpF8kg7M5gNEHg6fjHB0o5fYfMUzvcT0hsAERstkAyGNGVjeHnSDsDRZ9bpwFpYIgiXPAeDB1IDIHMSuVwmP7cvs2B8FOkCCLCJbDeYCkeleyWtc4NknZAZfi+oB2jwLVK4WmXzKo1sRiXl0Mu2L9oVRumXWaeFtFWdiXNMWBE2JA8gRB4AlUaXSBaBttJP6CdMvhmzcswEvftpxvsk6b/9TiZJ7itVh12M3jX3LfvBzzA1mADrpPhHehjEeoi3z+SrPAvEkaEtho5F34QnmBqOJy+Ud60UUZPEZdNXf3JGr3fUqgHHv8fkn2j6+irKTnLZreoP3SVEv5eKSMos5zhKUqBKUqznCSnlCBUtpABQ5SD0CU8oAsB/r0U4dH4t8lXa5OHR+EgLO2m20AuT7XqyYBttSD/UKuHKW16lAywHqbX7lWa5OHICy0KlszG7+xUg8Rx52+SqB8KRcgdlltYj0PlCYv8AUAfJA2u5Nt8/mkFlnrLRpuUqbhNwSNwOye4kFVg/1f7JMfu+x80BZffXkASHaCZDwNAdHeagySYAJJ0Ak9wVXrN/nZSmfU+aEqHmsvUWvMsbnqwuDSY3BxG0eAk8EJj4OWRu0/IhAdVLj2iSeMnlcqZqEiCSRxM/NA7LFXEXlrQ3gJN942iYPKFCriXvMve5x3ucTbdLigvqGwJyyQifVkUJyYcv8N1/JTpVW/qE8s/Mx5KoHeslIlOhWWOtAMiQe75iI8Em1+OfH62U8H0VWqjapsLmzsyXMbJtIG24E5jxTVej6jPi2G3Ih1WkLtMOF35g2RQWN1nr+2ak2r6/CEMO7+Kl/wDNR/8A0TnDuALhsEC52alNxAkCYY4mJI01RQWP1nPx/CSBt8EyKCzJKZOUyCR0pTJIAeU8qKSAJEppTKQCAFtJw5RSCACynBQ5UmlABJSlQlNtIALtJwfBDlPKAJ7SU7wUPaUds6SgAwduKlt7wUDaGv0Ug6cjHNAB2u3H6+Slt8lXDt91LaPdxEoAsB/DvCcVOXiq7TuJHciFx5+SBhXOQy9RD0pQBPaRcNSc92yC1pgmXPbTbAue08gTwzOirSlKBHZ9AddSZ1TWYd5Dif8A1VKTtWcOySIBZe+oixlEw+LxNOdg02tcaj494wzmtdUBL4LqZII5xLRndcO7JLuQB3NTGYo7LjVozJaP/MYQERsgi9EW7LYj+C1lR6Zp1S2rVqOpvdsNp7XvFJ5LDUDhs06bGzca6O8OVgbkpQBPaSQ9pJAFMpkkkAJJJJACSSSQAlMZd4+qSSAIJ0kkAOE4SSQA5TFJJAEknJ0kAQCfckkgCRyTNTpIAGc1JxskkgA+EUWuM56pJIAK7IoZKSSACKIN0kkAEVYpJIAI3VJOkgCBSSS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95936" y="188640"/>
            <a:ext cx="49278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the capital of Sri Lanka?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freeflagicons.com/thumb/flag_background/sri_lanka/sri_lanka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3384376" cy="1872208"/>
          </a:xfr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/>
              <a:t>	</a:t>
            </a:r>
            <a:r>
              <a:rPr lang="en-GB" sz="2800" dirty="0"/>
              <a:t>A gold lion with a dark red background. A yellow background with two stripes one green and one orange.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47664" y="188640"/>
            <a:ext cx="61424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Which colours make up the Sri Lanka flag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logy.com/world/map/map-of-as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29675" cy="486916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77072"/>
            <a:ext cx="3466728" cy="820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Sri Lanka is in Asia.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0"/>
            <a:ext cx="58181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which continent is Sri Lanka?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vipturizma.com/images/Events/Sri-Lanka-Currency-Notes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3212976"/>
            <a:ext cx="5760640" cy="720080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r>
              <a:rPr lang="en-GB" dirty="0"/>
              <a:t>Rupee is the Sri Lankan currency.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80" y="188640"/>
            <a:ext cx="62111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the Sri Lankan currency?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thumbs.dreamstime.com/z/pink-lace-background-material-31395390.jpg"/>
          <p:cNvPicPr>
            <a:picLocks noChangeAspect="1" noChangeArrowheads="1"/>
          </p:cNvPicPr>
          <p:nvPr/>
        </p:nvPicPr>
        <p:blipFill>
          <a:blip r:embed="rId2" cstate="print"/>
          <a:srcRect b="94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3672408" cy="252028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/>
              <a:t> 	Men wear long sleeved shirts with a sarong. Women wear tight fitting, short sleeved jackets with a wrap around called a </a:t>
            </a:r>
            <a:r>
              <a:rPr lang="en-GB" dirty="0" err="1"/>
              <a:t>cheeththaya</a:t>
            </a:r>
            <a:r>
              <a:rPr lang="en-GB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81" y="188640"/>
            <a:ext cx="61926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the Sri Lankan nation dress?</a:t>
            </a:r>
          </a:p>
        </p:txBody>
      </p:sp>
      <p:pic>
        <p:nvPicPr>
          <p:cNvPr id="19462" name="Picture 6" descr="http://drop.ndtv.com/albums/LIFESTYLE/missuniverse2010-national/srila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88840"/>
            <a:ext cx="2299875" cy="3456384"/>
          </a:xfrm>
          <a:prstGeom prst="rect">
            <a:avLst/>
          </a:prstGeom>
          <a:noFill/>
        </p:spPr>
      </p:pic>
      <p:pic>
        <p:nvPicPr>
          <p:cNvPr id="19464" name="Picture 8" descr="http://www.videobabylon.ca/wedding-location-images/DSC_0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437112"/>
            <a:ext cx="1905000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lankaenews.com/wp-content/images/malithiwebs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852936"/>
            <a:ext cx="4104456" cy="1008112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dirty="0"/>
              <a:t>	Sinhala and Tamil are the official languages.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624" y="116632"/>
            <a:ext cx="7197267" cy="1757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is the official language in Sri Lanka?</a:t>
            </a:r>
          </a:p>
        </p:txBody>
      </p:sp>
      <p:sp>
        <p:nvSpPr>
          <p:cNvPr id="20482" name="AutoShape 2" descr="data:image/jpeg;base64,/9j/4AAQSkZJRgABAQAAAQABAAD/2wCEAAkGBxITEBUUExQUFRUXFxkYGBgXGB4ZGRgbFh0WIBoaGxoaHiggGxwmGxcYITEhJSktLy4uHSAzRDMsNygtLisBCgoKDA0NDg8PFCwZFBkrKywrLCs3LCs3NzcsLDcsNzcsLCwsKyssLDcrLCssKysrLCssKyssNysrLCsrLCsrK//AABEIAJkBSgMBIgACEQEDEQH/xAAbAAACAgMBAAAAAAAAAAAAAAAABQQGAQIDB//EAD4QAAIBBAEDAwMDAgIIBAcAAAECAwAEERIhBRMxBiJBFFFhByMycYFCkRYkM1JicqGxFVPS8TRDVHN0k7L/xAAVAQEBAAAAAAAAAAAAAAAAAAAAAf/EABQRAQAAAAAAAAAAAAAAAAAAAAD/2gAMAwEAAhEDEQA/APSfWHqlrSSGNVhDSiQ9y4l7MCiIAkFwrHc54GPgn4pZb/qH3LEziHSZJbeOSFz4Fy0YSRTgEoVfYEgeCMClX196y63kt4k2ctHH05Z4dgTjtyBHBHjBZs/fFL7/ANNdQeKa6laYtNcWgEBijMjRQSpq8giB0I2dsL4AGfnEHsFBoqretrq9j7Jt+4Icv32hiWaZeBoUjbhlznbAJ8YFUIbL9T8ujSxRLC7MGCSl57dVcRh7mLQCNSxGfdkZ+cGrd0XrRnubyEqFFtIiAg523jR8n7fyxXmvqeSaW2kQXF12pSq3Ek1ituoQkZ5MaySyHwqICSSKm2Vxe2F3cSMwkimvbWL92EpJP3Y412iZSE9nyNTnU8ioPVqKKwxwMn4qjwz1B6ja4lEkypJFI0hjjl9yiKObsKkMJIWe4LjuNtkhSAMfNh9LdQe1uo0GEja5lsZ4VJ7SzIncimgRixjV04ZAcDP4pT6a6lqJFnvJLCD9y8tAI4T3IZWZ9t5EbZ12x21AIyPPxM9K9PuZ5Y+6msy3sfUZN/aTDPHLHH7APZIO3ynx9/gRXrtFFFVFJuPVN6ZLwQw2pS1coe5K6u+sYk4CxkeD9/im/o7q1xdW6TTJAgkjjkjWN2dgsgz7wyjB8eM/NLIfSrFuoNIkbNNK8luTyVLQCLPj2nyP6Gm3o/oYtbWFWRBOLeGKVl8sYU1A2+QMnH9ageVpNIFUsfCgk/0Hmt61fODjGccZ8VR5zZ/qbIz7vahLY9ltu7tKIrltIpSgXXG3BTbYZ+a9IryzpfpG9jbaa0gmbud1lS5WCAyKSVftR2wL48juFsVdrG/6g0iiWzhjjJ9zrdblRg+F7K55wPIqB7VX9cerDYogjh700iyuqFgihIF3kZmP2XGFHJq0VUv1C6Jc3UcKQpC6By0gkCb4x7TG0sUiqdvJ1zjxiqIVn+oG0bB440nBh1zIRCyXCPJHKZGUFFEccjMCuRrjnIra19YXTXcdubeBf9Y+ndxKzAntNPtGNBlTEFxn/E2PAyVb+l7rtMgsoxI00c5me97shki/gT3LcqVC5XXAABOAK69C9MXUM0J+mVVjmSTP1YbGluLbx2Bn9v3YyPd8gVFej1wuLyOMqHdELnVAzBSxwThcnk4BOB9q70g9R9PldtwI5IhDKjRSMVXLYO4wrBjgFcMPB4I5BqHkEyuoZGDKwBVgcgg+CCPIreofSYAkKLgLwSQGLcsSxOzckkkkk/JqZQRm6jCHKGWPcagpsNhvgLlc5GSRj75FSAaqs/RpO6BKsUwe5kdZGdlcK6S4QqFwAqezhvcBzjJpn6e6a8JmZ1iTuSKwjiJKKFjjTOSq8nTJ4+3nzQOKiz9RhRtHljVgu2rOA2pz7sE5xlW5/B+1Sqq3V+kymWV3WKZJJbcoWdkeIAxKY1wp42DPsCDmRhjgGgtNFKOiNiW4Qxsmsg19pCFNEwUbGrZO2cHIOQfFN6DjdXUca7SOqLkDZ2CjLEBRk8ZJIA+5IraCdXGUZWAOMqcjI+OKXdfsJZeyYypEcod43Yqkq6uurMoYjVmVxwQSgH5Ceyh7Rt8Rsga4lyYdpVGBIqq3s9iHGPAUYHgkUFtooooIX/i9v3ux34e957XcXuY850zt4/FTapsnScXIiCZjLZz2yFVixm75OCrSBl17mQdmHH3uVAUluOuFLnslA3KgaMC/uHynng8/hQSccZdVW5el3busRMC26zibuKW7z6ydxY9Cuq+7AZ9jkA+0bcBZKKKKAoqF1fqsNtH3J3CLkAeSWY+FVQCzMfhQCTSnpvrO2muBbotyJWXbV7eWPC8+4l0ACkggE+Tx5oLHRRRQQ+rdMiuYmhmXdGxkZIOQQQQQQVIIBBByDUG19L2yTJNiSSSMYRpppJtM8EqJGIUkcbDmu/WuvW9rr3XOz50jRWkkfHnWNAWbHyQMCo3QvVNvdyyRxCYPH/MSQyR6k4wCXUe4hgcecc0DyiiigrUvoPprElrZGySdWLFVLHJKIW1jJPOVApp0fodvahhCmu5BZizOzY4GzuSxwPAzxUDqHrGyhlaOSQjQhZH7bmKJmxhZJQuiNyOGI8j7126J6ptbp9IXbbXdQ8bxl0zjuJuo3TJHuXI5H3FA6ooooCiq9des7RXKKZZmUkN9PDJOFI8hmiUqCPtnNS+jepLa6LLFJl1GWjdWjkUfcxyAMB+cYoG1FFBNAUVXJvW1mGIQzTYJBa3glmQEeRvGhXI+wNMejddt7oN2ZAxTG6kFXQnwHRwGXP5FAyorSaVUUszBVUElmOAAPJJPgVXG9dWflfqJE/8AMitZ5Iz+Q6xlWH5GaCyms0rtPUNrLA9wk0ZiQHds401GWDg8qQPggGl8PrqwKszStEFTf96OSLdMgbR9xR3BllHtz5H3FBZK43lykcbSSHCIpZjgnAAyeByePgUs6B6mgvGkWHu5iID9yJ48FhkD3qOcYOPsR9659VtH+rhmMXeiWN0KggmN2KESBWIDe0FSR7hxgEM2Ab2lykihkOR+QVI/BVgCD+CK7VFsiTt7O2nGoIAYnnZjgkYPGB54NSqCHf8AUooSncbGxOvtZvAJJOoOoA8scD810F9Fv2+4m5yQmw24yDxnPlT/AJH7Uk6bavE84lgMrPK7rKAjdxHJKRtswKmNcJg+3Cg55IGU9NA3UdwSqFX7rIuxzJ25kwGL6qmJ3JCoCzck/FBYqW3/AFu3iLLIxBRQ5GjtkE4AXVTu2f8AAuW8cUypBfdFuTM8kNzHGrMH0eDue4IE1ZhIuYsDbXhtudse2gaW3U4ZCqpIhZkDquRsVIU7a+cYZf8AMfepdVqz9MyJcRStcbrESwTt6/yiKMBh9QuxLj2kjhc6gAWWgjX99HCm8hIXIGQpbz+FBOPz4FRY+v2uJP3UURtq5fKKDyeGYAMOG9y5Htbng1t1qwklVDFIkbo2wMkfdQ5VlIKbKfDZBDDH5BIKST0vcsmrXgJwEJ7GpeMLKAJSsgZpNnViylQdcagM2QssN5GzsiujOuNlDAsuc4yPI5BH9jXekHRvT7wziR5u4BG0ajQqQGaMj/GV40xwoznJJPJf0Cmf1HbJ3NnOYzhgI3JJxn2AL+5gedM4+cU0jkDAMDkEZB+4NV09BuU2SG4hETMzay23dkG7ElQ4lVSozhdkOAADmnXS7EQQxxKzMI0C7Ocu2B/Jj8sfJP3NBKpVceorZDIGc5i/kBG5/rphT3CPkJnHzimtV1uhXKM4guIFidmcrLbGVwXYlgHEyArzgBlOBgcgUDdepwkqO7Hs/wDFSwDE4BwFPOcEHFS6qx9FxhoSrn2douzbM8hgdJAQQ4RGZ4492CEkLjjjFpoPOf1Le4iu4LiLb9q3n7OITMGuTppGVAJUugZQ/B/kMjNMOnCRuvdx0KlumRbfIV+8xZNvBIzV2ooCiiig8y65cXkHW5JIwWMgtI4UMJdZISzCcCYcRaElzyP8Oc8U/wDR5z1Dq3/5MQ/ygizVouod0ZNmXZSNlOGXI8qfgj71w6R0uG2hWKFAiL/cknyzE8sxPJY8k0E2iiig8kl6HHHfXoiQ3iP3u/GP2UU3JjfW4uHk1ITUlQi7KH5/Lz02kj9UDXcsKSw25WC2hDlBHJoWcTOoExwqg68CmfUPRIka4CXEsUF021xCoQhyQFfV2UsmyqAcf2xXbo/pLtTRSy3EtwbeNooA6oojV9QxOijdyqqNj9vFQWaonV7Z5beWNH7bvG6q/wDuMykBv7E5qXRVHmfpyw6jaWV3GmQYrZFhiMizssyq27oBjVG9pWM4yR4HzG9DwSTXUX75uGtppZJJ5Jg0vblR0SDs4EkQzozI4ADocZ4xb7/0u5uZZ7e6e2NwqLOFRX27YIV0LfwkCnGeRwOOKc9J6VDbRCOFAij+5Y/LMx5ZieSx5JqCbSj1bYSz2NxDC2sskTqhzjkjxkeM+M/mm9FUeVQ317a2k9uJCkuYvp7dnhlu44QEFwyJGcPgB2ReeB/apn6eq888cpmSY2ySxyTd3eWUzFdVZNFMSL29tH5BOPuSx6t6HeW5mkSdUWaRJSdCZY2WPtkowcA+zOoYEKxzg4q2dJ6ZDbQpDAixxoMKo/H3+5+ST5qBP6/6NLd2Rii5Ikidk217ixurMgYghSQOCeMgZ4qr9S/8RXpKr33QtPIDMrd6SCAiXtCSRM5IkEavIuSASfjNemVUYfROoaH6h/omkaQ22oGd2LNGZB7jCWJJTGT4JIyKCkTdKmuen3M0P7imK2jYiVLmS5a2lLyu/b9rt2zqFPuYcEDgVKmlmujZmbe4ij6tGIZpIe28kXadmLIFUBVkwu2oBwPtXq0ESooVFCqOAFAAH4AHjxXWgqno6Mi86oSCAbpSMjyOzCMj78g036x1btERorPK6sUAAIGCoBYFlONmA4/PIAJDSlnVOlNKweO4mt3xqWi7Z2XkgMJY3Xgk4IAPJqiXYXBdAWXVuQyn4YcHx8fI/BFSKj2FoIowgLN5JZzlmLEksT9ySeAAB4AAAFSKCudT65Ie4tujHt7B39uPbjbU5ONctnKnlCApzkPrYNou5BfUbFeAWxyQPtmlEnp3Lt/rNwIWZmaAdvtkuSXGxj7oUsSSA/zjgcU8oClt91mOIkEE4IBIKgAkA4O7D4YHjPkfcUypJ1P04JZC4nniDHLpH28OdQpOzxs8ZKAKTGynH55oMXXXiXEdvG0r4Vj4AAYMdTlgVYgDyMLsDyfaXFvMHRXHhgGGfsRmlV30ItIWiubiANgukXa1YgBc/uRsynVQPaR4+/NNbeFURUUYVQFA84AGB558UEXq172kByBk4yVLYABJOBjgAeSQB/0PHonUzMORjyVOuudWZWBXZsEEDnODsPyB36r08zKAsskLKcq8euw4IIw6spBBPBB+D5ANcOidFFuCO9NL7VRO6VPbRc6ouqjPnlmyxwMk4FA0ooooKte+pJkmKrGrplsBQ27KiljgnC5Orlfg4AyM5q0KcjIqvz+l9nLfV3SqdlCKYwqxucvGD29sEge7Oy4AVlGc2ACgzVfuOusJgi4YlmAXQ8hAx/mWGNtGwdSMgjx7qsFV+49MFpC4u7pAdgEUx6qshBkQZjLYYgHJJZcYUqMghPtuu27yCNZAXYEgYIyBt4JGM+1uM5IVj4BpjSiL07CtwJ1GpBLaqqKpcppuxC7MwQsoy2PcePGG9BG6h1CGBN5pY4kzjaRgi5PgZYgZrHT+oQzpvDLHKoONo2DjIxxlTjPIqleuibi+gtJJktYUQXiyMqsZJIX4QbnUBBhiDnIP2zSj9KepzRG1ti6SR3ENxcBQoWSHEvtdseUkVwRkZB+cUHq1FFFApf1LZCTtG7thJtpoZU32zjXXOc54x96YXF1HHru6pswRdiBszeFGfLH4FeOrbM8qiNljkPXroBygfX9tz/E+fnGfnmmN/wBdeftQyyxzNb9Xto1lTC90fyJKg42UtqSOMj4qD1eiiiqInUepQQKHnljiUnAaRwgJwTjLEDOAf8q26f1CGdd4ZY5VzjaNg65GMjKkjPIqjes2Nx1GO3lnS0it0W8jdlVjLIpdTjf26opORyfcDUr9IbKVOmxM8hZZFLohRV0DPIQ2QAW2UqefHFBeK5zzKis7sFVQWZicAAckknwAK6VUf1PkxZIG/wBk1zbJP9u00qBwf+E8A/g0D6+61awqrTXEMSsAVLyKoYHwQWPNd7C/imTeGRJUyRtGwZcjyMqcZryrot9JFdvLOltLJPfvaspy11GuzCMrnhIVRQ2oHKnbb4qb+mHW5oLLp0UsUQhuA0cTo5MgdQ7fuIVAwQrDgnGB9+IPUa1lkCqWYgKASSeAAPJJ+BW1LvUn/wAFc/8A2Jf/AOGqiZbzo6q6MrKwBVlOQwPggjgj811qreguoQr0qyBljBFtDkFwCPYv5qyQXCOMoysB51IP/ag61F6j1KGBN55Y4k8bSOEGf6sQKlV5X1y9kTrbyv2ZVSWztY4ZE2cJdDLyQnbCnbbJ1OQmMjFBfpvUlkiozXdsqv8AwJmQBv8AlJbn+1dpuu2qHDXMCnAOGlQHB8Hk+K8b6dOYzLcRxo1xPbdTknTUHR7aTEPsx7dR7cDGc/Nc7SxhSPsxojxJedJKvhWJadUMy7Y8HCsR495qD3ilfVuqvC6gQtIpBJKsMgjHhfsM5ZiQAPkkhS0pZ1joUF0AJg7AAggSOisp8q6owDqcDKtkHAqjj0vrbSTdmWLtsVZ0ZWLo4RlVxllVldSy5VlH8sgnBw5qB07pEUONNyQGALyPI3vOzEs7EkkgZJPwPtU+grlx1d+6+BcKgLKJikYt9kyNWy3dxsCpbAGfBFPLG5EsSSAEB0VwD5GwBwfzzS699M2su3cQsrNsy7uFY8/yUEBhy2VPBycg03AxQZpRe9YZXMccau+3bAaTTL6LIQTqcLow55OTjGOab0sm6DA05nw6yHGdZHVSQNQ5QNoXC+0ORnGBngYCT0u870KyashYco2MqwJDKcEgkMCMg44qVWkMQRQqjAAwB+BW9BA6v1BoVXSMyMzahQSOACWJIBxgKf74GRnNa9L6k0ryK0Zj1IKEtnuISQH4GByp4BPBXnnA6dX6VFcx6Shiuc+12RvBB9yEHBUkEZ5BIosOlRQvI6BtpG2Ys7P8scLsTouzMdVwMseOaCbRRRQV21v53EjnZCu7Ip10ZUJGpyobxjLKWGTnOMA2BGyAR8jNI5/R9o8hdlkJJOR35QuGOXQIH1EbHlowNWwMg4GH1AVXv9IJWd0igVmDlIi0uivoMvs2h1I+Au2fnXDYsNKB6btxM0yiRXcljrLIE2IwXEYbQOV4LgA4J55NBO6bd92GOTVl3UNq2NlyP4nBIyPHBqTWkUYVQqgBVAAA8ADwK3oI190+GZQs0ccqg5AkUMAfvhgea2gs40YsqIrMAGZVAJCjCgkDnA4H2rvWKDNFFFBEHTIAciKMEOZAdFz3GGC/j+ZHG3mosPpyyVgy2tsrKQQwhQEEcgggZBzTSs0BRRRQRb7p8MwAmijlAOQHQOAfuNgcVIVQBgDAHAArNFBmo3UbGOeJ4ZVDxyKVZT8g+f8A3qTRQUu39PXts2YTaXOq6JJcqUuET/cadFbuADjlQfvmu/RPS0gnjuLl4v2VZbeC3TtwQ9z+TjPLuRxtwOTxzVsrNAVrJGGBVgCCCCCMgg+QR8itqKBN/orYf/R2v/6I/wD01P6f02CAFYYo4gTkiNAgJ8ZIUDJwBUms0BUSbpsLSrM0UbSoCEkKAuoPkKxGR/apdFBDg6ZAkkkiRRrJJjuOqAM+PGzAZb+9c4+h2qoI1ghVA4lCiNQokByHAAxsDznzU+s0BSXqryNcxRpkrqWkw5TCllUEasGJ/kfkcAYywIdVA6r0a2uQouIIpgpyokRX1J842HHig36VNtGfduA7qG+4ViP8xjUn7g1MrSGJUUKihVUAKqjAAHAAA4AA+K3oKl1frE+rkJ/q4mKM8ZYOI49hLlgcocq3u9vAwOSpq2ilU/puyefvva27TZB7jRKXyuNTsRnIwMHyMCmtAVX+oX92z3C26xERhVyThlchHY8nU/tuCAQBnGTyQLBSvqXpyzuHEk9tBK4GA0kSu2B4GWHjk8fmgmdOdWhjZSSpRSCSWJBAIyW9xOPk81IoFFAu61czRqhhVHYtgqxILDViFT42JAySQFXZucYKZOrmVlZ3RYtY3OshQKk+RE/dST9zZlKgar8+OKf9S6bBcJ254o5UznWRQ65Hg4YefzUH/ROwzn6O1zlmz2U8uMMfHyBzQTemyH9xNi3bfUE8nGqNgn5I21z5455zUyo9hYxQRrFDGkca51RFCqMkk4A45JJ/qakUFXb1HKC5YRiMB3Dg5ISL/aAoWBdk42KkAE4AYg0z6FdzyLvKqhWGyFePaf4gjdudcE84B4581ib0xYu5drS2ZywcsYkLFgSQxOP5ZYnP5NbdP6QsM7tGsaxmNFVVXXQoXJwBxqdhwMY1Hn4BpVUuPVLqX9qlTP8ATxEAn9zIUI3uHvLsvkqAMnJxza6WT+nbN5Hle2gaRxq7mNSzDjhiRk+B5+w+1BI6Y8xjHfVVf518HgcgZOBkkeT4z84qXS/otgYUdTqcyyOCoxlXYlQR91UhM5OQgPGcBhQUP1vJPd3KWVqp2gMVxOfqGtwyN3FEIeMFztgkkcDA+fC/9KeuyLFBb3CSbXHfkhmaZphJ2nIZDv7kIUAjyCBnySKa+srAzXaLBbTNcdkhrhZ3tYxEWP7byorbnOSECkjzkZqT6f8ASjxzQzTNEotojFbwQhu3EHCh2LudpHIXGcDjPGTmoLdRRRVHnXryMydQ0MkyqvTrmYCOWSIdyNk1Y9thnGTwal/pt19mht7WaORZDaR3CO8nd7yPjdyx5Vt2zqScBh/QS/V9mxuYzDbPPNLBNbljIYoYom1LF3CNhicBQBnz9q6ek/TTwyLNMI1eO3S1hjjYusUMZzzIyqXdiFydQPaP61Ba6KKKoqnTp3PXLtCzFBa25C5OoJabJA8AnA5/ArHpqdz1XqqlmKq1rqpYkLmHJ1B4XJ5OKm9R9KRS3DXHduYpGRUYwylAVTYqCAPuxrt0H07FavM6PNI8xQyNK5dj2wQvJ/Bx/lUDmtJv4n+hresMMjFUeW2fUZj0DpoMsm1zcW8Mr7nuFJZW3w+dgSBjOc81Y/SWYuoX9orOYYhbyRq7tIUMyvuoZyW1ygIBPBJoX9ObIRxxh7vSNg0afVS6oynKlRthSCeMeKb9D9Nw2skskZlZ5QgdpZXlYiPbUZckjGxoHNVj9TJWTpF4ysVYREgqcEHI5BHirPUPrHTI7mCSCUExyLqwBwSP6jkUFZ6JcMeszLsSosbY67ZAYtJk4+CRj/pXf07Kx6t1RSzFV+k1BJIXMTZwPAyftRF+n9mrmRGuo3ZQrulzKrSYJILsGy558n4wPApn0L07DavK8ZlZ5tN2llaVj2wQvLkngEioHFFFFUeO+pbYNb9ZnLy92G7RI2WaRQikW2QFVwv+Nvj5r121gWNFRc6qoUZJJwBgZJJJ/qaqXXfTXdaW2ijZIbp1nupy2f4lMRxLnO7dtckjCjnkmrlQFIev3tvHIguZIIkwSGuMaMc8quzBA4Azzk4PHAan1ayRhhggEfYjNBA6HcLJFtGdoix7Tf7yfcE+VztqfBUKRkEGmNFFBUeqeo7NmMc95FbvHI+F2VWQx7qO5ufLA9xRgZwMbAHNptZC0aswwxUEj7EgZFEip/iC8kecckeP6n7V1oCqd1DrNql9It1NbIoKoqysA4yisJRsMohLFdgddgB/I1ca0eJT5AORjkfH2/pQReiz9yBHDbKQdWzndMnR8/Oyatn81NoooEfqrqhgSM96GANJqZJmCoMKzAZYEZJUDnHGcHOK5eluowSs/wBPOJkIEjAEExPIWOrAcq55yp5GvIySS9uGQKS+oUedsY/vnisW7ow2QqQecqQQT98jzQdaKKKCk9e9USx3DRlltwFYorGMyy4Hs0jyWkLvwoQN9jhvbTXoHVFaYxjYl0aTYzGUftlFYEfxjyXGAuAcNx7afsgJBIBI8H7f0oCDJOBk+T98eKDaqBH122E8/wBTcW8TdyVEBYCeNo2wvLDYbAEqCSGGuoxxV/rQxLnOBnj4+3j/ACoMQMSilhgkAkfY45FdKKKAorz2/wDU7y9SmtRfxWKxMkUY1jaWeVlDH/a5AjGyqABknPIrpL6jvG6S14jIJrVpe/Hr+3OLd2WQZPuTKqWGDwcDkUF+orjZ3AkjRx4dVYZ+zAEf96zdTiON3b+KKWP9FBJ/7UHWivPPTfWbrqMZmg6hDHJjdbVI0kRFbOgnJ/cLHHuKFQDkY4qVH6tlli6bIoERnu2gnTAbBjWYOoJ+N48g+cUF5ooooCiqFfeqbiFOsyZD/SMogVgAF2ijPOoBYbNnk5+MimHpjqNyL2a0nm7+sEM6yFFjYd0uGQhPaVBXIOM84JPmgttFFQut9RW2tpp2BKxRvIQPJCKTgf5UE2ivKR6xu0sWvku4LuRRGZrQIqJF38BO249/DMuWYsGw2MfFg9OzXw6pJBc3RlVLWOUoIo0TeV3BCkLvqunGWPk5oLtRRUXqlyYoJZAMlI3cA/Oqk4/6UEms15n0vqnUZmsU+sC/XW7XLMIE2g0EZKQ/BB7gGZAx9p+/Fp9H9TmkNzBOwkktZu13AoXuKyI6MVHAbD4IHHHxmgsdFFVn116m+ihj1x3JpBGhZWdU4LNIyp7mCqp9q8k48DJAWXFZryvr/qu9ttDDdRXaNALmV/pwBFAXRO5GEkGx9zEI2eFPPFWX0ZfXUl1exzXHeSB40T9tUzvGj7e3/mxj7VBb6rvqa4ZJIz3pol1bOkLSqeRgEIudj8HPABwMkEWKiqEnpmSUq4dnZfYybj3oWX3xE4BbU/J592DyKd0UUFV6jfQl2juFujKHJRY4pSCDuqGNkXT+DcksNSckrgEWW037a7431G2PG2BnH980S3KKyqxwW4UffH/YcgZPyQPJFdaAqvi8c37K7tEqFVjQqSJ1ZAzOD44bZSOde3ngNVgpdfyRdxCzOGiJb2KzAbAgh8KQAQc84PznGaBjRWEYEAggg8gjwQazQKfUF4sQjZw+gk9zJEZWXCtjCqrEZPt2wfOOCQRy6F1FZ5GdI5Y/YvdEkbR4k59vuADMoyCRkY05PFO6KAooooKZaXTSymIT3Z97AqYXjdcbZkMugQDI9qeCMeSeLD6eaU247z9xgzqJMBe4quwRyBxkoFJxgE5IABArueox7YyfOu2raZzjG+Nc54xnzx5qXQFVTp13M9y3dlaJxM8awlGIdAxKMp4VtohnYA68gnKmrXSy8lheSMlnBikyGAbTYhkKs2pTwxXGcgn4NAzooooKh1z0Ms80rCZo4rgxNcxhAe4YCChVzzGSFAOM5A+DzRceiiwmhW5dLS4kaSWAIC2ZDmRUlzlEc5yME8nBFW+sCgwigAAcADAH9KxLGGUqwyCCCPuD5reigpvSfRDW7FkumLJbNbWxMa/sozbAtg/usCF5OBhfGSTXDpPoSaIWiNdq8VrL3VUQas7EOGLuZDkkyMSceavNYoM0UUUHk3qXpkE99fwvbzq0iLoIpLjuXMjIoWQLsLcRrjUl+ARzj5tHoL0tLalpJxF3XjjQmOSeQ+3YkEzyNxk8ageTVwoqDNcL+0SaJ4pBskiMjD7qwII/yNd6KooUn6c7wypJdO7vFBAjmMDSK2kDqCAfe5I5ckf0qzQdF1v5LvfPcgjh0x47bO222ec74xj4ptWaAqJ1aEPbyozaBo3Usf8ACGUgt/bzUusOoIIIBB4IPgg/FB5d0S8XNhLa299cpa2zQIwgWNJgwjHcDSyLgftg+D5/FW70V0ueJZ5rkKs9zM0zop2EYwqpHt/iIRBk+Mk1YUjCgBQAAMADgAD4ArYUGaR+puhNcdl4pRDPA5eNyncX3IyMrJkZBVj8jBA/pTyigoE36aIIYoop2RRb/SzkrsZYd+4dfcO2224zyAHPHirJ0LoX09xdS7gi4kRwuMaBI1TGc8/xznindLr3r1pFIIpbiCORsao8iqxz4wpOTmgY1XfUkDGaN+zcSqqOo+nZAyF8ZJDuvkAAMvI9wPDVYqKBX6bt2jtlVkZOWKo5UsiszFVbQlcgHGFOAMD4ppWkUqsMqQw+4ORx+RW9BT5rWTuzKbSZ5JHbWbaPsqD/AAfJk7g1UJkak7L7RgA1cKh3nUo42WMnaVhlIlIMjAeSFz/EZGWOAMjJqZQFVfq9vcd95V+qbQqYhFIFj1wmymIkLISwce7nnygw1WiuU9wiDLsqj7sQB/1oIvQYZEto1lAEmuWUHIQsSdAfkLnUH7Cp9YVgRkcis0CH1bbyMsTRpI5jk2Ii03GUcBgJSFOHKk8g4zg+QT0504xsX0aPaOMSKWLBpRtuwBJ55wXz7uOTqDTa9u1jUEgnLBQBjknwMkhR4+SOcDyQDtbXAcHgqQcMreQeD8ZB4I5BIoO1FFFBTLmynM5X6aZmzIBJvH9OwkVl3c9zfXUgtHpnYDGQAauSjAA81migKpd7BcGck21xIFZ1H7iayd4TDYZkyIgvbDKQMEqQDpV0ooNYlIUAnJAGT9/zW1FFBUer+tNLqS3ghWd4V3lUyiNyNQxWFCD3XCFWIyo9w58459O9bs/08j2xitbpxHBKZAz7MG07kYHsD6nGGb4zjNKuoKZOq3DW/Yg+l1eaa4ZnTuSRAdxYFZRkQ4UyM2PjHzS+yvhJd2s9y81zCLnsQMdIUS4IOri0Vd8cHDOxIznXBzUHq9cL28jhjaSV1jRRlmchVH9Sa71Q/wBUu4rWM37fZiuCZO7kxIzKVillCjJRHOfjkjkeaosUfquxaFphdQdtWCs24wGPhT8gn4HzUhOvWptzcieIwDzKGGg5xyfjB4OfFUDptwt11Xp88iQs+l4vciB7c305RY5UznIxI+OTjLYJ801gv4LHql+ty6QQ3CRTx9whY3ZVZJ8Z4L+1CV8nIOKgvUbhgCCCCMgjkEHwQftSr1D11bURgI8s0z9uGJMbO2CTyeFVVBJY+B/lS39M4JE6bEHVkBMjRo38kiZ3MSnPjCFePgYFc/Xfp17l7aaNTI0DvtEJTCZY5QA6iQEYOVU4JAIBBPNUd7b1LMk8UN7bC3MxKxSJKJomcAnts2qlHwCRlcHB5qPH65BcMLab6Vpxbrc7Jq0hcx8R7b6dwa7Y/tSGfonUhb2ETQmYQ3LXLgTqXRYy5t4d5Mb4DjLf8OOaR+rekStcWyGzuYknuXbsC7TtNIY5WJVVb2HYbE5A/l96g9kt50dA6MrqwyrKQQQfkEcEVWpfUNzNcTRWMEUiwNpLLPKY0MmATGgRHLFQwyTgAnHNT/RdhJb9OtYZRrJHCiOMg4KgA8jg1ROq9BWy6iJ3mtoI5Lz6kTyTFJtWX922WMjDqz85zjB8ZAqi1L60RbO6nmiaOW0ys8OQxDYBUK3hlfZdWwPPgVEk9U36TRWz2cIuLhS8RWdjCEQZk7rGMMGX2jCqQSw5FULrXVRMnUk73T83zrh/rMaRxBFjBTtnJwpJ5Hn8VbuoepLBupWlyt5bGOGGdGAfLlpe3qFUAlv4HxUVa/S/WzdRybp25oZWhmQHZQ6YOVbA2UqysDgeaTeovXwtrpoBbtIVMClhIiDNyWCDDc+VOT8VI9A28mt1cyI0f1Vy8yIwwwjCokZYHkEqm2D4zVQHoqVu3by2KPIt53pr1+2wmiV2fHLGTZhqhQrqOfiiPSD1617whM8IlP8A8vuLtyM4xnzjnH2pFZeuBI0bfSzLbSymGO4ZkAZssA3b23CEocMR9jiqvN+mc0FrcpAyOTGRCiDtlpTMJEmkLNoHjGFGoHAP4FJfVPQZmuLWH6S4jWZ7llg+rUxGUwyEsiq37Y3JYjOCCw+SCHttvMrorowZWAZWU5DA8ggjggj5qDL1dVvEtdTs8LzBuNQI2jUg/OcyCtPSlk8NhawyDEkcESOAc4ZEUEZHB5BqrevOpSWd/bXSLHITBNCIizh2LNExKLHHIzYCc8YGfNUN/VvrFLJtezLOwhedxHqNIoioZyXYZ5YDAyfNeaWvS5Lq6ljNtNHcO0vfkZbeb/V758xsQ8mQ6ImoK7YC+OcVOn6nJ1G5lVxDbzS2FxawxO0qtI8jRsCO7DHxhT4zUj1n0ZFuZmYI15PHaRWIQkzRyR7dyXA5RF9rFzxhSPnmD1iCMKqqM4UADPngYpP1+3uS2YI4ZMoUHdkZBExzlwFRtsqSDjB9oHhiQ7UHAzya0muETGzKufGxAz/TP4qhb6bs3iiYPGkWXLLGjmQICF8uQMksGbxxtj4ptXG1uklQPG6uh8MjBlP9CODXagrN1YXbP2gkIjNwJjOXJk1WRXCiPT+eB2wS+AoB/wCAWaoknVIFJDTRAh1QguoId/4IRnhm+B5NS6AqrTY+qukuHeLfQ28wYoBHogKK/wDEOJhIxQ+Qy8EDi01Gnv4kLB5I1KruwZgCqeNzk8Ln5PFBw6FAEgVQXIBb3SfzbLMSxwBjJJIGBwRTCtUYEAgggjII5BB+RW1Ao9SWLypHpGkukmxR3MewKupw4U4I38YwRkZANd+lxzEtJMqI7YUIjFwqptjLFVyxLMTgYHA5xkyp7pEKh3VS7arswGzHOFXPk4B4H2rW0vopdu3Ij6Nq+jBtWHlWweD+DQSKKKKAoqPNfRIcPJGp84ZgDg/gmpFAUUUUBRRRQKr/ANOWc0yzS28Mkq4w7IC3ByOT5weRnxW3+j9p9T9V9PF9R/5ug38Yzn768Z844pnRQFYZQRgjI+xrNFBzEK8YUe0YHA4H2H2rMkStjYBscjIzg/3reigKKKKAqHe9MileJ5Fy0Ll4zkjVirKTgHn2sRg1MooCoJ6PB9T9SYwZ9BHuckhASdVBOF5POAM8Z8Cp1FBrqKzqKzRQFFFFAVCu+lxSzQzOuZICxiOSNTIpVuAcHKkjnNTaKApZ1zoNvdKomUkodkdWZHQkYJV0IZePODzTOigqM/6f2zlDJNfP2zsm13KdTgjIO2QcEjIOcU46J6atLQsYIVVm/k5JeRv+aRyWP9zTaigKReoenXEjDs9oqy6P3GKmPDKwdQEYOOMNGcBsKNhzT2igWdCsHiEpfXaWTuME/iCUjU6jAwMoTzk85JyaZ0UUFI6p6ZupLgkCExs5buGV1dSS5B7Sx4bUMBjuAMFGcZYG70UUBVX6p0q6NxI8cVrKjMj/ALsjq3sRV7WBGwX3DuCQffGvO1Wiigh9ItmigjjbXKqBhc6rjwq55KqMKCeSBUyiigT+pbGWVE7IjZlYkrI7RhlKsvEiqxQgsrZ1IOuMcgjPReltG27iMP2Y4iUGNu3scngYGWOB8ZP34b0UBRRRQUmzSUSzCbhjM7HeORyVJIQwFDq4MIRdRyp2ztmrlb50XK6nAyuc68eMjzjxXSigKKKKAoo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4" name="AutoShape 4" descr="data:image/jpeg;base64,/9j/4AAQSkZJRgABAQAAAQABAAD/2wCEAAkGBxITEBUUExQUFRUXFxkYGBgXGB4ZGRgbFh0WIBoaGxoaHiggGxwmGxcYITEhJSktLy4uHSAzRDMsNygtLisBCgoKDA0NDg8PFCwZFBkrKywrLCs3LCs3NzcsLDcsNzcsLCwsKyssLDcrLCssKysrLCssKyssNysrLCsrLCsrK//AABEIAJkBSgMBIgACEQEDEQH/xAAbAAACAgMBAAAAAAAAAAAAAAAABQQGAQIDB//EAD4QAAIBBAEDAwMDAgIIBAcAAAECAwAEERIhBRMxBiJBFFFhByMycYFCkRYkM1JicqGxFVPS8TRDVHN0k7L/xAAVAQEBAAAAAAAAAAAAAAAAAAAAAf/EABQRAQAAAAAAAAAAAAAAAAAAAAD/2gAMAwEAAhEDEQA/APSfWHqlrSSGNVhDSiQ9y4l7MCiIAkFwrHc54GPgn4pZb/qH3LEziHSZJbeOSFz4Fy0YSRTgEoVfYEgeCMClX196y63kt4k2ctHH05Z4dgTjtyBHBHjBZs/fFL7/ANNdQeKa6laYtNcWgEBijMjRQSpq8giB0I2dsL4AGfnEHsFBoqretrq9j7Jt+4Icv32hiWaZeBoUjbhlznbAJ8YFUIbL9T8ujSxRLC7MGCSl57dVcRh7mLQCNSxGfdkZ+cGrd0XrRnubyEqFFtIiAg523jR8n7fyxXmvqeSaW2kQXF12pSq3Ek1ituoQkZ5MaySyHwqICSSKm2Vxe2F3cSMwkimvbWL92EpJP3Y412iZSE9nyNTnU8ioPVqKKwxwMn4qjwz1B6ja4lEkypJFI0hjjl9yiKObsKkMJIWe4LjuNtkhSAMfNh9LdQe1uo0GEja5lsZ4VJ7SzIncimgRixjV04ZAcDP4pT6a6lqJFnvJLCD9y8tAI4T3IZWZ9t5EbZ12x21AIyPPxM9K9PuZ5Y+6msy3sfUZN/aTDPHLHH7APZIO3ynx9/gRXrtFFFVFJuPVN6ZLwQw2pS1coe5K6u+sYk4CxkeD9/im/o7q1xdW6TTJAgkjjkjWN2dgsgz7wyjB8eM/NLIfSrFuoNIkbNNK8luTyVLQCLPj2nyP6Gm3o/oYtbWFWRBOLeGKVl8sYU1A2+QMnH9ageVpNIFUsfCgk/0Hmt61fODjGccZ8VR5zZ/qbIz7vahLY9ltu7tKIrltIpSgXXG3BTbYZ+a9IryzpfpG9jbaa0gmbud1lS5WCAyKSVftR2wL48juFsVdrG/6g0iiWzhjjJ9zrdblRg+F7K55wPIqB7VX9cerDYogjh700iyuqFgihIF3kZmP2XGFHJq0VUv1C6Jc3UcKQpC6By0gkCb4x7TG0sUiqdvJ1zjxiqIVn+oG0bB440nBh1zIRCyXCPJHKZGUFFEccjMCuRrjnIra19YXTXcdubeBf9Y+ndxKzAntNPtGNBlTEFxn/E2PAyVb+l7rtMgsoxI00c5me97shki/gT3LcqVC5XXAABOAK69C9MXUM0J+mVVjmSTP1YbGluLbx2Bn9v3YyPd8gVFej1wuLyOMqHdELnVAzBSxwThcnk4BOB9q70g9R9PldtwI5IhDKjRSMVXLYO4wrBjgFcMPB4I5BqHkEyuoZGDKwBVgcgg+CCPIreofSYAkKLgLwSQGLcsSxOzckkkkk/JqZQRm6jCHKGWPcagpsNhvgLlc5GSRj75FSAaqs/RpO6BKsUwe5kdZGdlcK6S4QqFwAqezhvcBzjJpn6e6a8JmZ1iTuSKwjiJKKFjjTOSq8nTJ4+3nzQOKiz9RhRtHljVgu2rOA2pz7sE5xlW5/B+1Sqq3V+kymWV3WKZJJbcoWdkeIAxKY1wp42DPsCDmRhjgGgtNFKOiNiW4Qxsmsg19pCFNEwUbGrZO2cHIOQfFN6DjdXUca7SOqLkDZ2CjLEBRk8ZJIA+5IraCdXGUZWAOMqcjI+OKXdfsJZeyYypEcod43Yqkq6uurMoYjVmVxwQSgH5Ceyh7Rt8Rsga4lyYdpVGBIqq3s9iHGPAUYHgkUFtooooIX/i9v3ux34e957XcXuY850zt4/FTapsnScXIiCZjLZz2yFVixm75OCrSBl17mQdmHH3uVAUluOuFLnslA3KgaMC/uHynng8/hQSccZdVW5el3busRMC26zibuKW7z6ydxY9Cuq+7AZ9jkA+0bcBZKKKKAoqF1fqsNtH3J3CLkAeSWY+FVQCzMfhQCTSnpvrO2muBbotyJWXbV7eWPC8+4l0ACkggE+Tx5oLHRRRQQ+rdMiuYmhmXdGxkZIOQQQQQQVIIBBByDUG19L2yTJNiSSSMYRpppJtM8EqJGIUkcbDmu/WuvW9rr3XOz50jRWkkfHnWNAWbHyQMCo3QvVNvdyyRxCYPH/MSQyR6k4wCXUe4hgcecc0DyiiigrUvoPprElrZGySdWLFVLHJKIW1jJPOVApp0fodvahhCmu5BZizOzY4GzuSxwPAzxUDqHrGyhlaOSQjQhZH7bmKJmxhZJQuiNyOGI8j7126J6ptbp9IXbbXdQ8bxl0zjuJuo3TJHuXI5H3FA6ooooCiq9des7RXKKZZmUkN9PDJOFI8hmiUqCPtnNS+jepLa6LLFJl1GWjdWjkUfcxyAMB+cYoG1FFBNAUVXJvW1mGIQzTYJBa3glmQEeRvGhXI+wNMejddt7oN2ZAxTG6kFXQnwHRwGXP5FAyorSaVUUszBVUElmOAAPJJPgVXG9dWflfqJE/8AMitZ5Iz+Q6xlWH5GaCyms0rtPUNrLA9wk0ZiQHds401GWDg8qQPggGl8PrqwKszStEFTf96OSLdMgbR9xR3BllHtz5H3FBZK43lykcbSSHCIpZjgnAAyeByePgUs6B6mgvGkWHu5iID9yJ48FhkD3qOcYOPsR9659VtH+rhmMXeiWN0KggmN2KESBWIDe0FSR7hxgEM2Ab2lykihkOR+QVI/BVgCD+CK7VFsiTt7O2nGoIAYnnZjgkYPGB54NSqCHf8AUooSncbGxOvtZvAJJOoOoA8scD810F9Fv2+4m5yQmw24yDxnPlT/AJH7Uk6bavE84lgMrPK7rKAjdxHJKRtswKmNcJg+3Cg55IGU9NA3UdwSqFX7rIuxzJ25kwGL6qmJ3JCoCzck/FBYqW3/AFu3iLLIxBRQ5GjtkE4AXVTu2f8AAuW8cUypBfdFuTM8kNzHGrMH0eDue4IE1ZhIuYsDbXhtudse2gaW3U4ZCqpIhZkDquRsVIU7a+cYZf8AMfepdVqz9MyJcRStcbrESwTt6/yiKMBh9QuxLj2kjhc6gAWWgjX99HCm8hIXIGQpbz+FBOPz4FRY+v2uJP3UURtq5fKKDyeGYAMOG9y5Htbng1t1qwklVDFIkbo2wMkfdQ5VlIKbKfDZBDDH5BIKST0vcsmrXgJwEJ7GpeMLKAJSsgZpNnViylQdcagM2QssN5GzsiujOuNlDAsuc4yPI5BH9jXekHRvT7wziR5u4BG0ajQqQGaMj/GV40xwoznJJPJf0Cmf1HbJ3NnOYzhgI3JJxn2AL+5gedM4+cU0jkDAMDkEZB+4NV09BuU2SG4hETMzay23dkG7ElQ4lVSozhdkOAADmnXS7EQQxxKzMI0C7Ocu2B/Jj8sfJP3NBKpVceorZDIGc5i/kBG5/rphT3CPkJnHzimtV1uhXKM4guIFidmcrLbGVwXYlgHEyArzgBlOBgcgUDdepwkqO7Hs/wDFSwDE4BwFPOcEHFS6qx9FxhoSrn2douzbM8hgdJAQQ4RGZ4492CEkLjjjFpoPOf1Le4iu4LiLb9q3n7OITMGuTppGVAJUugZQ/B/kMjNMOnCRuvdx0KlumRbfIV+8xZNvBIzV2ooCiiig8y65cXkHW5JIwWMgtI4UMJdZISzCcCYcRaElzyP8Oc8U/wDR5z1Dq3/5MQ/ygizVouod0ZNmXZSNlOGXI8qfgj71w6R0uG2hWKFAiL/cknyzE8sxPJY8k0E2iiig8kl6HHHfXoiQ3iP3u/GP2UU3JjfW4uHk1ITUlQi7KH5/Lz02kj9UDXcsKSw25WC2hDlBHJoWcTOoExwqg68CmfUPRIka4CXEsUF021xCoQhyQFfV2UsmyqAcf2xXbo/pLtTRSy3EtwbeNooA6oojV9QxOijdyqqNj9vFQWaonV7Z5beWNH7bvG6q/wDuMykBv7E5qXRVHmfpyw6jaWV3GmQYrZFhiMizssyq27oBjVG9pWM4yR4HzG9DwSTXUX75uGtppZJJ5Jg0vblR0SDs4EkQzozI4ADocZ4xb7/0u5uZZ7e6e2NwqLOFRX27YIV0LfwkCnGeRwOOKc9J6VDbRCOFAij+5Y/LMx5ZieSx5JqCbSj1bYSz2NxDC2sskTqhzjkjxkeM+M/mm9FUeVQ317a2k9uJCkuYvp7dnhlu44QEFwyJGcPgB2ReeB/apn6eq888cpmSY2ySxyTd3eWUzFdVZNFMSL29tH5BOPuSx6t6HeW5mkSdUWaRJSdCZY2WPtkowcA+zOoYEKxzg4q2dJ6ZDbQpDAixxoMKo/H3+5+ST5qBP6/6NLd2Rii5Ikidk217ixurMgYghSQOCeMgZ4qr9S/8RXpKr33QtPIDMrd6SCAiXtCSRM5IkEavIuSASfjNemVUYfROoaH6h/omkaQ22oGd2LNGZB7jCWJJTGT4JIyKCkTdKmuen3M0P7imK2jYiVLmS5a2lLyu/b9rt2zqFPuYcEDgVKmlmujZmbe4ij6tGIZpIe28kXadmLIFUBVkwu2oBwPtXq0ESooVFCqOAFAAH4AHjxXWgqno6Mi86oSCAbpSMjyOzCMj78g036x1btERorPK6sUAAIGCoBYFlONmA4/PIAJDSlnVOlNKweO4mt3xqWi7Z2XkgMJY3Xgk4IAPJqiXYXBdAWXVuQyn4YcHx8fI/BFSKj2FoIowgLN5JZzlmLEksT9ySeAAB4AAAFSKCudT65Ie4tujHt7B39uPbjbU5ONctnKnlCApzkPrYNou5BfUbFeAWxyQPtmlEnp3Lt/rNwIWZmaAdvtkuSXGxj7oUsSSA/zjgcU8oClt91mOIkEE4IBIKgAkA4O7D4YHjPkfcUypJ1P04JZC4nniDHLpH28OdQpOzxs8ZKAKTGynH55oMXXXiXEdvG0r4Vj4AAYMdTlgVYgDyMLsDyfaXFvMHRXHhgGGfsRmlV30ItIWiubiANgukXa1YgBc/uRsynVQPaR4+/NNbeFURUUYVQFA84AGB558UEXq172kByBk4yVLYABJOBjgAeSQB/0PHonUzMORjyVOuudWZWBXZsEEDnODsPyB36r08zKAsskLKcq8euw4IIw6spBBPBB+D5ANcOidFFuCO9NL7VRO6VPbRc6ouqjPnlmyxwMk4FA0ooooKte+pJkmKrGrplsBQ27KiljgnC5Orlfg4AyM5q0KcjIqvz+l9nLfV3SqdlCKYwqxucvGD29sEge7Oy4AVlGc2ACgzVfuOusJgi4YlmAXQ8hAx/mWGNtGwdSMgjx7qsFV+49MFpC4u7pAdgEUx6qshBkQZjLYYgHJJZcYUqMghPtuu27yCNZAXYEgYIyBt4JGM+1uM5IVj4BpjSiL07CtwJ1GpBLaqqKpcppuxC7MwQsoy2PcePGG9BG6h1CGBN5pY4kzjaRgi5PgZYgZrHT+oQzpvDLHKoONo2DjIxxlTjPIqleuibi+gtJJktYUQXiyMqsZJIX4QbnUBBhiDnIP2zSj9KepzRG1ti6SR3ENxcBQoWSHEvtdseUkVwRkZB+cUHq1FFFApf1LZCTtG7thJtpoZU32zjXXOc54x96YXF1HHru6pswRdiBszeFGfLH4FeOrbM8qiNljkPXroBygfX9tz/E+fnGfnmmN/wBdeftQyyxzNb9Xto1lTC90fyJKg42UtqSOMj4qD1eiiiqInUepQQKHnljiUnAaRwgJwTjLEDOAf8q26f1CGdd4ZY5VzjaNg65GMjKkjPIqjes2Nx1GO3lnS0it0W8jdlVjLIpdTjf26opORyfcDUr9IbKVOmxM8hZZFLohRV0DPIQ2QAW2UqefHFBeK5zzKis7sFVQWZicAAckknwAK6VUf1PkxZIG/wBk1zbJP9u00qBwf+E8A/g0D6+61awqrTXEMSsAVLyKoYHwQWPNd7C/imTeGRJUyRtGwZcjyMqcZryrot9JFdvLOltLJPfvaspy11GuzCMrnhIVRQ2oHKnbb4qb+mHW5oLLp0UsUQhuA0cTo5MgdQ7fuIVAwQrDgnGB9+IPUa1lkCqWYgKASSeAAPJJ+BW1LvUn/wAFc/8A2Jf/AOGqiZbzo6q6MrKwBVlOQwPggjgj811qreguoQr0qyBljBFtDkFwCPYv5qyQXCOMoysB51IP/ag61F6j1KGBN55Y4k8bSOEGf6sQKlV5X1y9kTrbyv2ZVSWztY4ZE2cJdDLyQnbCnbbJ1OQmMjFBfpvUlkiozXdsqv8AwJmQBv8AlJbn+1dpuu2qHDXMCnAOGlQHB8Hk+K8b6dOYzLcRxo1xPbdTknTUHR7aTEPsx7dR7cDGc/Nc7SxhSPsxojxJedJKvhWJadUMy7Y8HCsR495qD3ilfVuqvC6gQtIpBJKsMgjHhfsM5ZiQAPkkhS0pZ1joUF0AJg7AAggSOisp8q6owDqcDKtkHAqjj0vrbSTdmWLtsVZ0ZWLo4RlVxllVldSy5VlH8sgnBw5qB07pEUONNyQGALyPI3vOzEs7EkkgZJPwPtU+grlx1d+6+BcKgLKJikYt9kyNWy3dxsCpbAGfBFPLG5EsSSAEB0VwD5GwBwfzzS699M2su3cQsrNsy7uFY8/yUEBhy2VPBycg03AxQZpRe9YZXMccau+3bAaTTL6LIQTqcLow55OTjGOab0sm6DA05nw6yHGdZHVSQNQ5QNoXC+0ORnGBngYCT0u870KyashYco2MqwJDKcEgkMCMg44qVWkMQRQqjAAwB+BW9BA6v1BoVXSMyMzahQSOACWJIBxgKf74GRnNa9L6k0ryK0Zj1IKEtnuISQH4GByp4BPBXnnA6dX6VFcx6Shiuc+12RvBB9yEHBUkEZ5BIosOlRQvI6BtpG2Ys7P8scLsTouzMdVwMseOaCbRRRQV21v53EjnZCu7Ip10ZUJGpyobxjLKWGTnOMA2BGyAR8jNI5/R9o8hdlkJJOR35QuGOXQIH1EbHlowNWwMg4GH1AVXv9IJWd0igVmDlIi0uivoMvs2h1I+Au2fnXDYsNKB6btxM0yiRXcljrLIE2IwXEYbQOV4LgA4J55NBO6bd92GOTVl3UNq2NlyP4nBIyPHBqTWkUYVQqgBVAAA8ADwK3oI190+GZQs0ccqg5AkUMAfvhgea2gs40YsqIrMAGZVAJCjCgkDnA4H2rvWKDNFFFBEHTIAciKMEOZAdFz3GGC/j+ZHG3mosPpyyVgy2tsrKQQwhQEEcgggZBzTSs0BRRRQRb7p8MwAmijlAOQHQOAfuNgcVIVQBgDAHAArNFBmo3UbGOeJ4ZVDxyKVZT8g+f8A3qTRQUu39PXts2YTaXOq6JJcqUuET/cadFbuADjlQfvmu/RPS0gnjuLl4v2VZbeC3TtwQ9z+TjPLuRxtwOTxzVsrNAVrJGGBVgCCCCCMgg+QR8itqKBN/orYf/R2v/6I/wD01P6f02CAFYYo4gTkiNAgJ8ZIUDJwBUms0BUSbpsLSrM0UbSoCEkKAuoPkKxGR/apdFBDg6ZAkkkiRRrJJjuOqAM+PGzAZb+9c4+h2qoI1ghVA4lCiNQokByHAAxsDznzU+s0BSXqryNcxRpkrqWkw5TCllUEasGJ/kfkcAYywIdVA6r0a2uQouIIpgpyokRX1J842HHig36VNtGfduA7qG+4ViP8xjUn7g1MrSGJUUKihVUAKqjAAHAAA4AA+K3oKl1frE+rkJ/q4mKM8ZYOI49hLlgcocq3u9vAwOSpq2ilU/puyefvva27TZB7jRKXyuNTsRnIwMHyMCmtAVX+oX92z3C26xERhVyThlchHY8nU/tuCAQBnGTyQLBSvqXpyzuHEk9tBK4GA0kSu2B4GWHjk8fmgmdOdWhjZSSpRSCSWJBAIyW9xOPk81IoFFAu61czRqhhVHYtgqxILDViFT42JAySQFXZucYKZOrmVlZ3RYtY3OshQKk+RE/dST9zZlKgar8+OKf9S6bBcJ254o5UznWRQ65Hg4YefzUH/ROwzn6O1zlmz2U8uMMfHyBzQTemyH9xNi3bfUE8nGqNgn5I21z5455zUyo9hYxQRrFDGkca51RFCqMkk4A45JJ/qakUFXb1HKC5YRiMB3Dg5ISL/aAoWBdk42KkAE4AYg0z6FdzyLvKqhWGyFePaf4gjdudcE84B4581ib0xYu5drS2ZywcsYkLFgSQxOP5ZYnP5NbdP6QsM7tGsaxmNFVVXXQoXJwBxqdhwMY1Hn4BpVUuPVLqX9qlTP8ATxEAn9zIUI3uHvLsvkqAMnJxza6WT+nbN5Hle2gaRxq7mNSzDjhiRk+B5+w+1BI6Y8xjHfVVf518HgcgZOBkkeT4z84qXS/otgYUdTqcyyOCoxlXYlQR91UhM5OQgPGcBhQUP1vJPd3KWVqp2gMVxOfqGtwyN3FEIeMFztgkkcDA+fC/9KeuyLFBb3CSbXHfkhmaZphJ2nIZDv7kIUAjyCBnySKa+srAzXaLBbTNcdkhrhZ3tYxEWP7byorbnOSECkjzkZqT6f8ASjxzQzTNEotojFbwQhu3EHCh2LudpHIXGcDjPGTmoLdRRRVHnXryMydQ0MkyqvTrmYCOWSIdyNk1Y9thnGTwal/pt19mht7WaORZDaR3CO8nd7yPjdyx5Vt2zqScBh/QS/V9mxuYzDbPPNLBNbljIYoYom1LF3CNhicBQBnz9q6ek/TTwyLNMI1eO3S1hjjYusUMZzzIyqXdiFydQPaP61Ba6KKKoqnTp3PXLtCzFBa25C5OoJabJA8AnA5/ArHpqdz1XqqlmKq1rqpYkLmHJ1B4XJ5OKm9R9KRS3DXHduYpGRUYwylAVTYqCAPuxrt0H07FavM6PNI8xQyNK5dj2wQvJ/Bx/lUDmtJv4n+hresMMjFUeW2fUZj0DpoMsm1zcW8Mr7nuFJZW3w+dgSBjOc81Y/SWYuoX9orOYYhbyRq7tIUMyvuoZyW1ygIBPBJoX9ObIRxxh7vSNg0afVS6oynKlRthSCeMeKb9D9Nw2skskZlZ5QgdpZXlYiPbUZckjGxoHNVj9TJWTpF4ysVYREgqcEHI5BHirPUPrHTI7mCSCUExyLqwBwSP6jkUFZ6JcMeszLsSosbY67ZAYtJk4+CRj/pXf07Kx6t1RSzFV+k1BJIXMTZwPAyftRF+n9mrmRGuo3ZQrulzKrSYJILsGy558n4wPApn0L07DavK8ZlZ5tN2llaVj2wQvLkngEioHFFFFUeO+pbYNb9ZnLy92G7RI2WaRQikW2QFVwv+Nvj5r121gWNFRc6qoUZJJwBgZJJJ/qaqXXfTXdaW2ijZIbp1nupy2f4lMRxLnO7dtckjCjnkmrlQFIev3tvHIguZIIkwSGuMaMc8quzBA4Azzk4PHAan1ayRhhggEfYjNBA6HcLJFtGdoix7Tf7yfcE+VztqfBUKRkEGmNFFBUeqeo7NmMc95FbvHI+F2VWQx7qO5ufLA9xRgZwMbAHNptZC0aswwxUEj7EgZFEip/iC8kecckeP6n7V1oCqd1DrNql9It1NbIoKoqysA4yisJRsMohLFdgddgB/I1ca0eJT5AORjkfH2/pQReiz9yBHDbKQdWzndMnR8/Oyatn81NoooEfqrqhgSM96GANJqZJmCoMKzAZYEZJUDnHGcHOK5eluowSs/wBPOJkIEjAEExPIWOrAcq55yp5GvIySS9uGQKS+oUedsY/vnisW7ow2QqQecqQQT98jzQdaKKKCk9e9USx3DRlltwFYorGMyy4Hs0jyWkLvwoQN9jhvbTXoHVFaYxjYl0aTYzGUftlFYEfxjyXGAuAcNx7afsgJBIBI8H7f0oCDJOBk+T98eKDaqBH122E8/wBTcW8TdyVEBYCeNo2wvLDYbAEqCSGGuoxxV/rQxLnOBnj4+3j/ACoMQMSilhgkAkfY45FdKKKAorz2/wDU7y9SmtRfxWKxMkUY1jaWeVlDH/a5AjGyqABknPIrpL6jvG6S14jIJrVpe/Hr+3OLd2WQZPuTKqWGDwcDkUF+orjZ3AkjRx4dVYZ+zAEf96zdTiON3b+KKWP9FBJ/7UHWivPPTfWbrqMZmg6hDHJjdbVI0kRFbOgnJ/cLHHuKFQDkY4qVH6tlli6bIoERnu2gnTAbBjWYOoJ+N48g+cUF5ooooCiqFfeqbiFOsyZD/SMogVgAF2ijPOoBYbNnk5+MimHpjqNyL2a0nm7+sEM6yFFjYd0uGQhPaVBXIOM84JPmgttFFQut9RW2tpp2BKxRvIQPJCKTgf5UE2ivKR6xu0sWvku4LuRRGZrQIqJF38BO249/DMuWYsGw2MfFg9OzXw6pJBc3RlVLWOUoIo0TeV3BCkLvqunGWPk5oLtRRUXqlyYoJZAMlI3cA/Oqk4/6UEms15n0vqnUZmsU+sC/XW7XLMIE2g0EZKQ/BB7gGZAx9p+/Fp9H9TmkNzBOwkktZu13AoXuKyI6MVHAbD4IHHHxmgsdFFVn116m+ihj1x3JpBGhZWdU4LNIyp7mCqp9q8k48DJAWXFZryvr/qu9ttDDdRXaNALmV/pwBFAXRO5GEkGx9zEI2eFPPFWX0ZfXUl1exzXHeSB40T9tUzvGj7e3/mxj7VBb6rvqa4ZJIz3pol1bOkLSqeRgEIudj8HPABwMkEWKiqEnpmSUq4dnZfYybj3oWX3xE4BbU/J592DyKd0UUFV6jfQl2juFujKHJRY4pSCDuqGNkXT+DcksNSckrgEWW037a7431G2PG2BnH980S3KKyqxwW4UffH/YcgZPyQPJFdaAqvi8c37K7tEqFVjQqSJ1ZAzOD44bZSOde3ngNVgpdfyRdxCzOGiJb2KzAbAgh8KQAQc84PznGaBjRWEYEAggg8gjwQazQKfUF4sQjZw+gk9zJEZWXCtjCqrEZPt2wfOOCQRy6F1FZ5GdI5Y/YvdEkbR4k59vuADMoyCRkY05PFO6KAooooKZaXTSymIT3Z97AqYXjdcbZkMugQDI9qeCMeSeLD6eaU247z9xgzqJMBe4quwRyBxkoFJxgE5IABArueox7YyfOu2raZzjG+Nc54xnzx5qXQFVTp13M9y3dlaJxM8awlGIdAxKMp4VtohnYA68gnKmrXSy8lheSMlnBikyGAbTYhkKs2pTwxXGcgn4NAzooooKh1z0Ms80rCZo4rgxNcxhAe4YCChVzzGSFAOM5A+DzRceiiwmhW5dLS4kaSWAIC2ZDmRUlzlEc5yME8nBFW+sCgwigAAcADAH9KxLGGUqwyCCCPuD5reigpvSfRDW7FkumLJbNbWxMa/sozbAtg/usCF5OBhfGSTXDpPoSaIWiNdq8VrL3VUQas7EOGLuZDkkyMSceavNYoM0UUUHk3qXpkE99fwvbzq0iLoIpLjuXMjIoWQLsLcRrjUl+ARzj5tHoL0tLalpJxF3XjjQmOSeQ+3YkEzyNxk8ageTVwoqDNcL+0SaJ4pBskiMjD7qwII/yNd6KooUn6c7wypJdO7vFBAjmMDSK2kDqCAfe5I5ckf0qzQdF1v5LvfPcgjh0x47bO222ec74xj4ptWaAqJ1aEPbyozaBo3Usf8ACGUgt/bzUusOoIIIBB4IPgg/FB5d0S8XNhLa299cpa2zQIwgWNJgwjHcDSyLgftg+D5/FW70V0ueJZ5rkKs9zM0zop2EYwqpHt/iIRBk+Mk1YUjCgBQAAMADgAD4ArYUGaR+puhNcdl4pRDPA5eNyncX3IyMrJkZBVj8jBA/pTyigoE36aIIYoop2RRb/SzkrsZYd+4dfcO2224zyAHPHirJ0LoX09xdS7gi4kRwuMaBI1TGc8/xznindLr3r1pFIIpbiCORsao8iqxz4wpOTmgY1XfUkDGaN+zcSqqOo+nZAyF8ZJDuvkAAMvI9wPDVYqKBX6bt2jtlVkZOWKo5UsiszFVbQlcgHGFOAMD4ppWkUqsMqQw+4ORx+RW9BT5rWTuzKbSZ5JHbWbaPsqD/AAfJk7g1UJkak7L7RgA1cKh3nUo42WMnaVhlIlIMjAeSFz/EZGWOAMjJqZQFVfq9vcd95V+qbQqYhFIFj1wmymIkLISwce7nnygw1WiuU9wiDLsqj7sQB/1oIvQYZEto1lAEmuWUHIQsSdAfkLnUH7Cp9YVgRkcis0CH1bbyMsTRpI5jk2Ii03GUcBgJSFOHKk8g4zg+QT0504xsX0aPaOMSKWLBpRtuwBJ55wXz7uOTqDTa9u1jUEgnLBQBjknwMkhR4+SOcDyQDtbXAcHgqQcMreQeD8ZB4I5BIoO1FFFBTLmynM5X6aZmzIBJvH9OwkVl3c9zfXUgtHpnYDGQAauSjAA81migKpd7BcGck21xIFZ1H7iayd4TDYZkyIgvbDKQMEqQDpV0ooNYlIUAnJAGT9/zW1FFBUer+tNLqS3ghWd4V3lUyiNyNQxWFCD3XCFWIyo9w58459O9bs/08j2xitbpxHBKZAz7MG07kYHsD6nGGb4zjNKuoKZOq3DW/Yg+l1eaa4ZnTuSRAdxYFZRkQ4UyM2PjHzS+yvhJd2s9y81zCLnsQMdIUS4IOri0Vd8cHDOxIznXBzUHq9cL28jhjaSV1jRRlmchVH9Sa71Q/wBUu4rWM37fZiuCZO7kxIzKVillCjJRHOfjkjkeaosUfquxaFphdQdtWCs24wGPhT8gn4HzUhOvWptzcieIwDzKGGg5xyfjB4OfFUDptwt11Xp88iQs+l4vciB7c305RY5UznIxI+OTjLYJ801gv4LHql+ty6QQ3CRTx9whY3ZVZJ8Z4L+1CV8nIOKgvUbhgCCCCMgjkEHwQftSr1D11bURgI8s0z9uGJMbO2CTyeFVVBJY+B/lS39M4JE6bEHVkBMjRo38kiZ3MSnPjCFePgYFc/Xfp17l7aaNTI0DvtEJTCZY5QA6iQEYOVU4JAIBBPNUd7b1LMk8UN7bC3MxKxSJKJomcAnts2qlHwCRlcHB5qPH65BcMLab6Vpxbrc7Jq0hcx8R7b6dwa7Y/tSGfonUhb2ETQmYQ3LXLgTqXRYy5t4d5Mb4DjLf8OOaR+rekStcWyGzuYknuXbsC7TtNIY5WJVVb2HYbE5A/l96g9kt50dA6MrqwyrKQQQfkEcEVWpfUNzNcTRWMEUiwNpLLPKY0MmATGgRHLFQwyTgAnHNT/RdhJb9OtYZRrJHCiOMg4KgA8jg1ROq9BWy6iJ3mtoI5Lz6kTyTFJtWX922WMjDqz85zjB8ZAqi1L60RbO6nmiaOW0ys8OQxDYBUK3hlfZdWwPPgVEk9U36TRWz2cIuLhS8RWdjCEQZk7rGMMGX2jCqQSw5FULrXVRMnUk73T83zrh/rMaRxBFjBTtnJwpJ5Hn8VbuoepLBupWlyt5bGOGGdGAfLlpe3qFUAlv4HxUVa/S/WzdRybp25oZWhmQHZQ6YOVbA2UqysDgeaTeovXwtrpoBbtIVMClhIiDNyWCDDc+VOT8VI9A28mt1cyI0f1Vy8yIwwwjCokZYHkEqm2D4zVQHoqVu3by2KPIt53pr1+2wmiV2fHLGTZhqhQrqOfiiPSD1617whM8IlP8A8vuLtyM4xnzjnH2pFZeuBI0bfSzLbSymGO4ZkAZssA3b23CEocMR9jiqvN+mc0FrcpAyOTGRCiDtlpTMJEmkLNoHjGFGoHAP4FJfVPQZmuLWH6S4jWZ7llg+rUxGUwyEsiq37Y3JYjOCCw+SCHttvMrorowZWAZWU5DA8ggjggj5qDL1dVvEtdTs8LzBuNQI2jUg/OcyCtPSlk8NhawyDEkcESOAc4ZEUEZHB5BqrevOpSWd/bXSLHITBNCIizh2LNExKLHHIzYCc8YGfNUN/VvrFLJtezLOwhedxHqNIoioZyXYZ5YDAyfNeaWvS5Lq6ljNtNHcO0vfkZbeb/V758xsQ8mQ6ImoK7YC+OcVOn6nJ1G5lVxDbzS2FxawxO0qtI8jRsCO7DHxhT4zUj1n0ZFuZmYI15PHaRWIQkzRyR7dyXA5RF9rFzxhSPnmD1iCMKqqM4UADPngYpP1+3uS2YI4ZMoUHdkZBExzlwFRtsqSDjB9oHhiQ7UHAzya0muETGzKufGxAz/TP4qhb6bs3iiYPGkWXLLGjmQICF8uQMksGbxxtj4ptXG1uklQPG6uh8MjBlP9CODXagrN1YXbP2gkIjNwJjOXJk1WRXCiPT+eB2wS+AoB/wCAWaoknVIFJDTRAh1QguoId/4IRnhm+B5NS6AqrTY+qukuHeLfQ28wYoBHogKK/wDEOJhIxQ+Qy8EDi01Gnv4kLB5I1KruwZgCqeNzk8Ln5PFBw6FAEgVQXIBb3SfzbLMSxwBjJJIGBwRTCtUYEAgggjII5BB+RW1Ao9SWLypHpGkukmxR3MewKupw4U4I38YwRkZANd+lxzEtJMqI7YUIjFwqptjLFVyxLMTgYHA5xkyp7pEKh3VS7arswGzHOFXPk4B4H2rW0vopdu3Ij6Nq+jBtWHlWweD+DQSKKKKAoqPNfRIcPJGp84ZgDg/gmpFAUUUUBRRRQKr/ANOWc0yzS28Mkq4w7IC3ByOT5weRnxW3+j9p9T9V9PF9R/5ug38Yzn768Z844pnRQFYZQRgjI+xrNFBzEK8YUe0YHA4H2H2rMkStjYBscjIzg/3reigKKKKAqHe9MileJ5Fy0Ll4zkjVirKTgHn2sRg1MooCoJ6PB9T9SYwZ9BHuckhASdVBOF5POAM8Z8Cp1FBrqKzqKzRQFFFFAVCu+lxSzQzOuZICxiOSNTIpVuAcHKkjnNTaKApZ1zoNvdKomUkodkdWZHQkYJV0IZePODzTOigqM/6f2zlDJNfP2zsm13KdTgjIO2QcEjIOcU46J6atLQsYIVVm/k5JeRv+aRyWP9zTaigKReoenXEjDs9oqy6P3GKmPDKwdQEYOOMNGcBsKNhzT2igWdCsHiEpfXaWTuME/iCUjU6jAwMoTzk85JyaZ0UUFI6p6ZupLgkCExs5buGV1dSS5B7Sx4bUMBjuAMFGcZYG70UUBVX6p0q6NxI8cVrKjMj/ALsjq3sRV7WBGwX3DuCQffGvO1Wiigh9ItmigjjbXKqBhc6rjwq55KqMKCeSBUyiigT+pbGWVE7IjZlYkrI7RhlKsvEiqxQgsrZ1IOuMcgjPReltG27iMP2Y4iUGNu3scngYGWOB8ZP34b0UBRRRQUmzSUSzCbhjM7HeORyVJIQwFDq4MIRdRyp2ztmrlb50XK6nAyuc68eMjzjxXSigKKKKAoo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projectsrilanka.org.uk/wp-content/uploads/2011/03/AHANGAMA-SCHOOL-PA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3717032"/>
            <a:ext cx="3178696" cy="1080120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pPr>
              <a:buNone/>
            </a:pPr>
            <a:r>
              <a:rPr lang="en-GB" dirty="0"/>
              <a:t>	The population is 20.48 million.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332656"/>
            <a:ext cx="72356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the population of Sri Lanka?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329</Words>
  <Application>Microsoft Macintosh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Rowell</dc:creator>
  <cp:lastModifiedBy>Tom Foolery</cp:lastModifiedBy>
  <cp:revision>33</cp:revision>
  <dcterms:created xsi:type="dcterms:W3CDTF">2015-03-23T10:58:58Z</dcterms:created>
  <dcterms:modified xsi:type="dcterms:W3CDTF">2020-06-12T11:48:59Z</dcterms:modified>
</cp:coreProperties>
</file>